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4"/>
    <p:sldMasterId id="2147483723" r:id="rId5"/>
    <p:sldMasterId id="2147483829" r:id="rId6"/>
    <p:sldMasterId id="2147483870" r:id="rId7"/>
    <p:sldMasterId id="2147483902" r:id="rId8"/>
  </p:sldMasterIdLst>
  <p:notesMasterIdLst>
    <p:notesMasterId r:id="rId13"/>
  </p:notesMasterIdLst>
  <p:sldIdLst>
    <p:sldId id="2147483645" r:id="rId9"/>
    <p:sldId id="284" r:id="rId10"/>
    <p:sldId id="2147483646" r:id="rId11"/>
    <p:sldId id="214748364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l Vauxhall PPT" id="{62025101-6F88-4357-9C66-65F82D7116B6}">
          <p14:sldIdLst>
            <p14:sldId id="2147483645"/>
            <p14:sldId id="284"/>
            <p14:sldId id="2147483646"/>
            <p14:sldId id="21474836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693A0A-4F1A-86E4-9FC5-4E6A3A0CEA1D}" name="YOUNES RAIH" initials="YR" userId="S::SG35797@stellantis.com::17616453-d7fe-420f-b4ef-c5e8274cb4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20"/>
    <a:srgbClr val="E7E5EB"/>
    <a:srgbClr val="325A7D"/>
    <a:srgbClr val="ED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FE0CB-94F2-10F8-3B99-4FF521CCE0B2}" v="27" dt="2025-12-30T15:44:28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5278" autoAdjust="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ES RAIH" userId="S::sg35797@stellantis.com::17616453-d7fe-420f-b4ef-c5e8274cb433" providerId="AD" clId="Web-{0CCFE0CB-94F2-10F8-3B99-4FF521CCE0B2}"/>
    <pc:docChg chg="modSld">
      <pc:chgData name="YOUNES RAIH" userId="S::sg35797@stellantis.com::17616453-d7fe-420f-b4ef-c5e8274cb433" providerId="AD" clId="Web-{0CCFE0CB-94F2-10F8-3B99-4FF521CCE0B2}" dt="2025-12-30T15:44:21.319" v="10" actId="20577"/>
      <pc:docMkLst>
        <pc:docMk/>
      </pc:docMkLst>
      <pc:sldChg chg="modSp">
        <pc:chgData name="YOUNES RAIH" userId="S::sg35797@stellantis.com::17616453-d7fe-420f-b4ef-c5e8274cb433" providerId="AD" clId="Web-{0CCFE0CB-94F2-10F8-3B99-4FF521CCE0B2}" dt="2025-12-30T15:42:02.340" v="3" actId="20577"/>
        <pc:sldMkLst>
          <pc:docMk/>
          <pc:sldMk cId="4054738774" sldId="284"/>
        </pc:sldMkLst>
        <pc:spChg chg="mod">
          <ac:chgData name="YOUNES RAIH" userId="S::sg35797@stellantis.com::17616453-d7fe-420f-b4ef-c5e8274cb433" providerId="AD" clId="Web-{0CCFE0CB-94F2-10F8-3B99-4FF521CCE0B2}" dt="2025-12-30T15:42:02.340" v="3" actId="20577"/>
          <ac:spMkLst>
            <pc:docMk/>
            <pc:sldMk cId="4054738774" sldId="284"/>
            <ac:spMk id="7" creationId="{E46B3BFE-9EFB-B055-35CA-79FE85CC1E18}"/>
          </ac:spMkLst>
        </pc:spChg>
      </pc:sldChg>
      <pc:sldChg chg="modSp">
        <pc:chgData name="YOUNES RAIH" userId="S::sg35797@stellantis.com::17616453-d7fe-420f-b4ef-c5e8274cb433" providerId="AD" clId="Web-{0CCFE0CB-94F2-10F8-3B99-4FF521CCE0B2}" dt="2025-12-30T15:44:21.319" v="10" actId="20577"/>
        <pc:sldMkLst>
          <pc:docMk/>
          <pc:sldMk cId="130499802" sldId="2147483646"/>
        </pc:sldMkLst>
        <pc:spChg chg="mod">
          <ac:chgData name="YOUNES RAIH" userId="S::sg35797@stellantis.com::17616453-d7fe-420f-b4ef-c5e8274cb433" providerId="AD" clId="Web-{0CCFE0CB-94F2-10F8-3B99-4FF521CCE0B2}" dt="2025-12-30T15:44:21.319" v="10" actId="20577"/>
          <ac:spMkLst>
            <pc:docMk/>
            <pc:sldMk cId="130499802" sldId="2147483646"/>
            <ac:spMk id="7" creationId="{1920FC27-9B7F-A9BB-4C84-E6A8A0A4D45F}"/>
          </ac:spMkLst>
        </pc:spChg>
      </pc:sldChg>
      <pc:sldChg chg="modSp">
        <pc:chgData name="YOUNES RAIH" userId="S::sg35797@stellantis.com::17616453-d7fe-420f-b4ef-c5e8274cb433" providerId="AD" clId="Web-{0CCFE0CB-94F2-10F8-3B99-4FF521CCE0B2}" dt="2025-12-30T15:42:14.403" v="9" actId="20577"/>
        <pc:sldMkLst>
          <pc:docMk/>
          <pc:sldMk cId="1867076621" sldId="2147483647"/>
        </pc:sldMkLst>
        <pc:spChg chg="mod">
          <ac:chgData name="YOUNES RAIH" userId="S::sg35797@stellantis.com::17616453-d7fe-420f-b4ef-c5e8274cb433" providerId="AD" clId="Web-{0CCFE0CB-94F2-10F8-3B99-4FF521CCE0B2}" dt="2025-12-30T15:42:14.403" v="9" actId="20577"/>
          <ac:spMkLst>
            <pc:docMk/>
            <pc:sldMk cId="1867076621" sldId="2147483647"/>
            <ac:spMk id="7" creationId="{B6E15E91-B59C-F554-735B-D13AB2B3CA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2017-37F2-43EA-8C90-36711F6FBB5F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309E8-395C-4D01-9373-4C3DA675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8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9.emf"/><Relationship Id="rId4" Type="http://schemas.openxmlformats.org/officeDocument/2006/relationships/image" Target="../media/image25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1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emf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emf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emf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9.emf"/><Relationship Id="rId4" Type="http://schemas.openxmlformats.org/officeDocument/2006/relationships/image" Target="../media/image25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emf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onception, enveloppe, art&#10;&#10;Description générée automatiquement avec une confiance moyenne">
            <a:extLst>
              <a:ext uri="{FF2B5EF4-FFF2-40B4-BE49-F238E27FC236}">
                <a16:creationId xmlns:a16="http://schemas.microsoft.com/office/drawing/2014/main" id="{EC7C1B5B-9DE0-BCA3-24B4-CD894274A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1"/>
            <a:ext cx="12204000" cy="68643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24000" y="3647661"/>
            <a:ext cx="9144000" cy="902808"/>
          </a:xfrm>
        </p:spPr>
        <p:txBody>
          <a:bodyPr anchor="b"/>
          <a:lstStyle>
            <a:lvl1pPr algn="ctr">
              <a:lnSpc>
                <a:spcPct val="70000"/>
              </a:lnSpc>
              <a:defRPr sz="3300"/>
            </a:lvl1pPr>
          </a:lstStyle>
          <a:p>
            <a:r>
              <a:rPr lang="en-GB" noProof="0"/>
              <a:t>Presentation template title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24000" y="4516916"/>
            <a:ext cx="9144000" cy="7620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900">
                <a:latin typeface="+mn-lt"/>
              </a:defRPr>
            </a:lvl1pPr>
            <a:lvl2pPr marL="0" indent="0" algn="ctr">
              <a:buFont typeface="Arial" panose="020B0604020202020204" pitchFamily="34" charset="0"/>
              <a:buNone/>
              <a:defRPr sz="1900" cap="all" baseline="0"/>
            </a:lvl2pPr>
            <a:lvl3pPr marL="0" indent="0" algn="ctr">
              <a:buFont typeface="Arial" panose="020B0604020202020204" pitchFamily="34" charset="0"/>
              <a:buNone/>
              <a:defRPr sz="1900" cap="all" baseline="0"/>
            </a:lvl3pPr>
            <a:lvl4pPr marL="0" indent="0" algn="ctr">
              <a:buFont typeface="Arial" panose="020B0604020202020204" pitchFamily="34" charset="0"/>
              <a:buNone/>
              <a:defRPr sz="1900" cap="all" baseline="0"/>
            </a:lvl4pPr>
            <a:lvl5pPr marL="0" indent="0" algn="ctr">
              <a:buFont typeface="Arial" panose="020B0604020202020204" pitchFamily="34" charset="0"/>
              <a:buNone/>
              <a:defRPr sz="1900" cap="all" baseline="0"/>
            </a:lvl5pPr>
            <a:lvl6pPr marL="0" indent="0" algn="ctr">
              <a:buFont typeface="Arial" panose="020B0604020202020204" pitchFamily="34" charset="0"/>
              <a:buNone/>
              <a:defRPr sz="1900" cap="all" baseline="0"/>
            </a:lvl6pPr>
            <a:lvl7pPr marL="0" indent="0" algn="ctr">
              <a:buFont typeface="Arial" panose="020B0604020202020204" pitchFamily="34" charset="0"/>
              <a:buNone/>
              <a:defRPr sz="1900" cap="all" baseline="0"/>
            </a:lvl7pPr>
            <a:lvl8pPr marL="0" indent="0" algn="ctr">
              <a:buFont typeface="Arial" panose="020B0604020202020204" pitchFamily="34" charset="0"/>
              <a:buNone/>
              <a:defRPr sz="1900" cap="all" baseline="0"/>
            </a:lvl8pPr>
            <a:lvl9pPr marL="0" indent="0" algn="ctr">
              <a:buFont typeface="Arial" panose="020B0604020202020204" pitchFamily="34" charset="0"/>
              <a:buNone/>
              <a:defRPr sz="1900" cap="all" baseline="0"/>
            </a:lvl9pPr>
          </a:lstStyle>
          <a:p>
            <a:pPr lvl="0"/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r>
              <a:rPr lang="en-GB" noProof="0"/>
              <a:t> – month 2024</a:t>
            </a:r>
          </a:p>
        </p:txBody>
      </p:sp>
      <p:sp>
        <p:nvSpPr>
          <p:cNvPr id="8" name="Graphique 8">
            <a:extLst>
              <a:ext uri="{FF2B5EF4-FFF2-40B4-BE49-F238E27FC236}">
                <a16:creationId xmlns:a16="http://schemas.microsoft.com/office/drawing/2014/main" id="{FCCB1204-F373-61C6-6847-14B05022CF5E}"/>
              </a:ext>
            </a:extLst>
          </p:cNvPr>
          <p:cNvSpPr>
            <a:spLocks noChangeAspect="1"/>
          </p:cNvSpPr>
          <p:nvPr userDrawn="1"/>
        </p:nvSpPr>
        <p:spPr>
          <a:xfrm>
            <a:off x="5120017" y="1835996"/>
            <a:ext cx="1951967" cy="1728000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74E8CDE1-9BD1-46ED-9838-B6ED12A8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F3F0459E-6DC9-17D4-005F-CFB305E3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6FA90BD-F714-218D-E231-5E1AA018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2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B104FB49-1DDB-7192-1A2D-9A68D6CD5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375"/>
            <a:ext cx="12204000" cy="686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976DB151-5E63-43A0-FD7D-59C4AE466776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690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773862BA-897D-405A-AAA6-B7C28A7F36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Opel-Vauxhall-Logo">
            <a:extLst>
              <a:ext uri="{FF2B5EF4-FFF2-40B4-BE49-F238E27FC236}">
                <a16:creationId xmlns:a16="http://schemas.microsoft.com/office/drawing/2014/main" id="{C106A9F0-B50C-4DCB-ADB4-6CBBCF0889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19" name="Double slash ye-rd">
            <a:extLst>
              <a:ext uri="{FF2B5EF4-FFF2-40B4-BE49-F238E27FC236}">
                <a16:creationId xmlns:a16="http://schemas.microsoft.com/office/drawing/2014/main" id="{80E503F0-FBE9-4064-8085-E5BF08496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09398CBA-4944-44E1-89D9-D1F77442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line">
            <a:extLst>
              <a:ext uri="{FF2B5EF4-FFF2-40B4-BE49-F238E27FC236}">
                <a16:creationId xmlns:a16="http://schemas.microsoft.com/office/drawing/2014/main" id="{D7289A7A-0112-4A8E-A1FD-7397CE5948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A33527E-8F38-4C28-AD83-7488DAA53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Slash bk Footer">
            <a:extLst>
              <a:ext uri="{FF2B5EF4-FFF2-40B4-BE49-F238E27FC236}">
                <a16:creationId xmlns:a16="http://schemas.microsoft.com/office/drawing/2014/main" id="{3D200068-81F8-4532-A868-548AE58F72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C177DD9-F1E8-46B8-877C-64D064F09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2FD6020-7DDB-4991-BC2B-699FBC1818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7958" y="1773237"/>
            <a:ext cx="10666042" cy="1652623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US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37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lin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B04E2-6FC1-4D47-8B37-A6A472AC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  <a:noFill/>
        </p:spPr>
        <p:txBody>
          <a:bodyPr wrap="square" lIns="72000" tIns="36000" rIns="72000" bIns="36000" rtlCol="0">
            <a:spAutoFit/>
          </a:bodyPr>
          <a:lstStyle>
            <a:lvl1pPr>
              <a:defRPr lang="en-GB" sz="2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BC3AF1F-EA69-4B05-8B47-58AC23FD6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7407" y="1800000"/>
            <a:ext cx="10656593" cy="1629000"/>
          </a:xfrm>
        </p:spPr>
        <p:txBody>
          <a:bodyPr vert="horz" lIns="72000" tIns="36000" rIns="72000" bIns="36000" rtlCol="0">
            <a:noAutofit/>
          </a:bodyPr>
          <a:lstStyle>
            <a:lvl1pPr marL="0" indent="0">
              <a:buNone/>
              <a:defRPr lang="en-GB" dirty="0"/>
            </a:lvl1pPr>
            <a:lvl2pPr>
              <a:defRPr lang="en-GB" sz="1400" dirty="0"/>
            </a:lvl2pPr>
            <a:lvl3pPr>
              <a:defRPr lang="en-GB" dirty="0"/>
            </a:lvl3pPr>
            <a:lvl4pPr>
              <a:defRPr lang="en-GB" sz="1200" dirty="0"/>
            </a:lvl4pPr>
          </a:lstStyle>
          <a:p>
            <a:pPr lvl="0"/>
            <a:r>
              <a:rPr lang="en-GB"/>
              <a:t>Text without bullet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hmen ac5">
            <a:extLst>
              <a:ext uri="{FF2B5EF4-FFF2-40B4-BE49-F238E27FC236}">
                <a16:creationId xmlns:a16="http://schemas.microsoft.com/office/drawing/2014/main" id="{956EAD47-D45F-404C-8D07-117B8BDC3A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Opel-Vauxhall-Logo">
            <a:extLst>
              <a:ext uri="{FF2B5EF4-FFF2-40B4-BE49-F238E27FC236}">
                <a16:creationId xmlns:a16="http://schemas.microsoft.com/office/drawing/2014/main" id="{C3B199A2-0056-4D50-986C-14049ECA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19" name="Double slash ye-rd">
            <a:extLst>
              <a:ext uri="{FF2B5EF4-FFF2-40B4-BE49-F238E27FC236}">
                <a16:creationId xmlns:a16="http://schemas.microsoft.com/office/drawing/2014/main" id="{F6209ED6-4226-44E2-94A4-BC07B4464E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CB04E2-6FC1-4D47-8B37-A6A472AC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Slash bk Footer">
            <a:extLst>
              <a:ext uri="{FF2B5EF4-FFF2-40B4-BE49-F238E27FC236}">
                <a16:creationId xmlns:a16="http://schemas.microsoft.com/office/drawing/2014/main" id="{8A3C0611-9E63-4169-B8F1-7A968EA78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ubline">
            <a:extLst>
              <a:ext uri="{FF2B5EF4-FFF2-40B4-BE49-F238E27FC236}">
                <a16:creationId xmlns:a16="http://schemas.microsoft.com/office/drawing/2014/main" id="{C9773DD6-D0CB-48B6-987E-11C479E9E2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6F31B7A2-56DC-411D-A8B6-A553DAA092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7407" y="1800000"/>
            <a:ext cx="10656593" cy="1629000"/>
          </a:xfrm>
        </p:spPr>
        <p:txBody>
          <a:bodyPr vert="horz" lIns="72000" tIns="36000" rIns="72000" bIns="36000" rtlCol="0">
            <a:noAutofit/>
          </a:bodyPr>
          <a:lstStyle>
            <a:lvl1pPr marL="0" indent="0">
              <a:buNone/>
              <a:defRPr lang="en-GB" dirty="0"/>
            </a:lvl1pPr>
            <a:lvl2pPr>
              <a:defRPr lang="en-GB" sz="1400" dirty="0"/>
            </a:lvl2pPr>
            <a:lvl3pPr>
              <a:defRPr lang="en-GB" dirty="0"/>
            </a:lvl3pPr>
            <a:lvl4pPr>
              <a:defRPr lang="en-GB" sz="1200" dirty="0"/>
            </a:lvl4pPr>
          </a:lstStyle>
          <a:p>
            <a:pPr lvl="0"/>
            <a:r>
              <a:rPr lang="en-GB"/>
              <a:t>Text without bullet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76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2270F0B-095B-4A59-BF5D-5B1C0022F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620544"/>
            <a:ext cx="10656592" cy="400485"/>
          </a:xfrm>
          <a:noFill/>
        </p:spPr>
        <p:txBody>
          <a:bodyPr wrap="square" lIns="72000" tIns="36000" rIns="72000" bIns="36000" rtlCol="0">
            <a:spAutoFit/>
          </a:bodyPr>
          <a:lstStyle>
            <a:lvl1pPr>
              <a:defRPr lang="en-GB" sz="2400" dirty="0"/>
            </a:lvl1pPr>
          </a:lstStyle>
          <a:p>
            <a:pPr lvl="0"/>
            <a:r>
              <a:rPr lang="de-DE"/>
              <a:t>Agenda</a:t>
            </a:r>
            <a:endParaRPr lang="en-GB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BC3AF1F-EA69-4B05-8B47-58AC23FD6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8350" y="1800000"/>
            <a:ext cx="10655650" cy="4149950"/>
          </a:xfrm>
        </p:spPr>
        <p:txBody>
          <a:bodyPr anchor="t" anchorCtr="1"/>
          <a:lstStyle>
            <a:lvl1pPr marL="288000" indent="-288000" defTabSz="5040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tabLst>
                <a:tab pos="504000" algn="l"/>
              </a:tabLst>
              <a:defRPr lang="en-GB" sz="2400" b="0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88000" indent="0">
              <a:spcBef>
                <a:spcPts val="60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A5F7F67-D74B-4A82-BADC-27539D21E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259A7D-4669-440B-8B62-9FA2E3990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Headline 1-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hmen wh">
            <a:extLst>
              <a:ext uri="{FF2B5EF4-FFF2-40B4-BE49-F238E27FC236}">
                <a16:creationId xmlns:a16="http://schemas.microsoft.com/office/drawing/2014/main" id="{4C11DC8B-D7CA-42D2-9479-77583FCD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Opel-Vauxhall-Logo">
            <a:extLst>
              <a:ext uri="{FF2B5EF4-FFF2-40B4-BE49-F238E27FC236}">
                <a16:creationId xmlns:a16="http://schemas.microsoft.com/office/drawing/2014/main" id="{53BA394F-8B49-4916-8BD0-CA762C7E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ED09F6-AA82-4E64-9FA9-E4643C61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0" y="3062648"/>
            <a:ext cx="10655300" cy="1028734"/>
          </a:xfrm>
        </p:spPr>
        <p:txBody>
          <a:bodyPr anchor="t"/>
          <a:lstStyle>
            <a:lvl1pPr algn="ctr">
              <a:defRPr sz="7000" b="1"/>
            </a:lvl1pPr>
          </a:lstStyle>
          <a:p>
            <a:r>
              <a:rPr lang="en-GB"/>
              <a:t>Chapter 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06005B-284E-42DA-96F0-A7A8A73708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8351" y="2695232"/>
            <a:ext cx="10655300" cy="495536"/>
          </a:xfrm>
        </p:spPr>
        <p:txBody>
          <a:bodyPr/>
          <a:lstStyle>
            <a:lvl1pPr marL="0" indent="0" algn="ctr">
              <a:buNone/>
              <a:defRPr sz="2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Chapter subline</a:t>
            </a:r>
          </a:p>
        </p:txBody>
      </p:sp>
    </p:spTree>
    <p:extLst>
      <p:ext uri="{BB962C8B-B14F-4D97-AF65-F5344CB8AC3E}">
        <p14:creationId xmlns:p14="http://schemas.microsoft.com/office/powerpoint/2010/main" val="265839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Headline 2-lin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hmen wh">
            <a:extLst>
              <a:ext uri="{FF2B5EF4-FFF2-40B4-BE49-F238E27FC236}">
                <a16:creationId xmlns:a16="http://schemas.microsoft.com/office/drawing/2014/main" id="{4C11DC8B-D7CA-42D2-9479-77583FCD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Opel-Vauxhall-Logo">
            <a:extLst>
              <a:ext uri="{FF2B5EF4-FFF2-40B4-BE49-F238E27FC236}">
                <a16:creationId xmlns:a16="http://schemas.microsoft.com/office/drawing/2014/main" id="{52194BD8-A4BF-49E4-B744-C465B3C8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ED09F6-AA82-4E64-9FA9-E4643C61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0" y="2997000"/>
            <a:ext cx="10655300" cy="1473086"/>
          </a:xfrm>
        </p:spPr>
        <p:txBody>
          <a:bodyPr anchor="t"/>
          <a:lstStyle>
            <a:lvl1pPr algn="ctr">
              <a:lnSpc>
                <a:spcPct val="60000"/>
              </a:lnSpc>
              <a:defRPr sz="7000" b="1"/>
            </a:lvl1pPr>
          </a:lstStyle>
          <a:p>
            <a:r>
              <a:rPr lang="en-GB"/>
              <a:t>Chapter headline</a:t>
            </a:r>
            <a:br>
              <a:rPr lang="en-GB"/>
            </a:br>
            <a:r>
              <a:rPr lang="en-GB"/>
              <a:t>With two lines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06005B-284E-42DA-96F0-A7A8A73708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8351" y="2449576"/>
            <a:ext cx="10655300" cy="495536"/>
          </a:xfrm>
        </p:spPr>
        <p:txBody>
          <a:bodyPr/>
          <a:lstStyle>
            <a:lvl1pPr marL="0" indent="0" algn="ctr">
              <a:buNone/>
              <a:defRPr sz="2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Chapter subline</a:t>
            </a:r>
          </a:p>
        </p:txBody>
      </p:sp>
    </p:spTree>
    <p:extLst>
      <p:ext uri="{BB962C8B-B14F-4D97-AF65-F5344CB8AC3E}">
        <p14:creationId xmlns:p14="http://schemas.microsoft.com/office/powerpoint/2010/main" val="399324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8" y="1774800"/>
            <a:ext cx="5257155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2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>
              <a:buFont typeface="Symbol" panose="05050102010706020507" pitchFamily="18" charset="2"/>
              <a:buNone/>
              <a:defRPr lang="en-US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sz="half" idx="2" hasCustomPrompt="1"/>
          </p:nvPr>
        </p:nvSpPr>
        <p:spPr>
          <a:xfrm>
            <a:off x="6168000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2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hmen ac5">
            <a:extLst>
              <a:ext uri="{FF2B5EF4-FFF2-40B4-BE49-F238E27FC236}">
                <a16:creationId xmlns:a16="http://schemas.microsoft.com/office/drawing/2014/main" id="{40C182C8-2B12-461B-8965-ED7CB5896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Opel-Vauxhall-Logo">
            <a:extLst>
              <a:ext uri="{FF2B5EF4-FFF2-40B4-BE49-F238E27FC236}">
                <a16:creationId xmlns:a16="http://schemas.microsoft.com/office/drawing/2014/main" id="{9DF50839-AF5B-40E9-B518-5F57698A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22" name="Double slash ye-rd">
            <a:extLst>
              <a:ext uri="{FF2B5EF4-FFF2-40B4-BE49-F238E27FC236}">
                <a16:creationId xmlns:a16="http://schemas.microsoft.com/office/drawing/2014/main" id="{99CA860D-E168-4611-AA14-897D73507D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7" name="Titel">
            <a:extLst>
              <a:ext uri="{FF2B5EF4-FFF2-40B4-BE49-F238E27FC236}">
                <a16:creationId xmlns:a16="http://schemas.microsoft.com/office/drawing/2014/main" id="{00E85FAC-C822-44DF-BB42-B99A564A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8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 smtClean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sz="half" idx="2" hasCustomPrompt="1"/>
          </p:nvPr>
        </p:nvSpPr>
        <p:spPr>
          <a:xfrm>
            <a:off x="6168000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" name="Slash bk Footer">
            <a:extLst>
              <a:ext uri="{FF2B5EF4-FFF2-40B4-BE49-F238E27FC236}">
                <a16:creationId xmlns:a16="http://schemas.microsoft.com/office/drawing/2014/main" id="{D9D6EA77-C364-40BC-95B0-FDB79A0410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B18F720A-3599-4A17-AD14-0E05A22569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1764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2 Contents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92D71B0-B30C-4A05-869D-5A5D4393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-Title left"/>
          <p:cNvSpPr>
            <a:spLocks noGrp="1"/>
          </p:cNvSpPr>
          <p:nvPr>
            <p:ph type="body" idx="1" hasCustomPrompt="1"/>
          </p:nvPr>
        </p:nvSpPr>
        <p:spPr>
          <a:xfrm>
            <a:off x="7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noProof="0"/>
              <a:t>Enter Subtitle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2" hasCustomPrompt="1"/>
          </p:nvPr>
        </p:nvSpPr>
        <p:spPr>
          <a:xfrm>
            <a:off x="766800" y="2409070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Sub-Title right"/>
          <p:cNvSpPr>
            <a:spLocks noGrp="1"/>
          </p:cNvSpPr>
          <p:nvPr>
            <p:ph type="body" sz="quarter" idx="3" hasCustomPrompt="1"/>
          </p:nvPr>
        </p:nvSpPr>
        <p:spPr>
          <a:xfrm>
            <a:off x="61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Enter Subtitle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4" hasCustomPrompt="1"/>
          </p:nvPr>
        </p:nvSpPr>
        <p:spPr>
          <a:xfrm>
            <a:off x="6166800" y="2409070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E46266D0-42EA-4533-9AF0-BD03495F3E8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E9323BA0-5B84-465F-A8C4-BFA5D36BEA7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2 Contents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hmen ac5">
            <a:extLst>
              <a:ext uri="{FF2B5EF4-FFF2-40B4-BE49-F238E27FC236}">
                <a16:creationId xmlns:a16="http://schemas.microsoft.com/office/drawing/2014/main" id="{6FEC8605-8E19-4751-ACF5-8D4EA95975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Opel-Vauxhall-Logo">
            <a:extLst>
              <a:ext uri="{FF2B5EF4-FFF2-40B4-BE49-F238E27FC236}">
                <a16:creationId xmlns:a16="http://schemas.microsoft.com/office/drawing/2014/main" id="{52868A76-9C11-4C26-8E71-B33F03486A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22" name="Double slash ye-rd">
            <a:extLst>
              <a:ext uri="{FF2B5EF4-FFF2-40B4-BE49-F238E27FC236}">
                <a16:creationId xmlns:a16="http://schemas.microsoft.com/office/drawing/2014/main" id="{102419D1-526B-4852-B10B-6ABE27CCB8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B2C885-9B70-4921-800D-D01A6D3F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-Title left"/>
          <p:cNvSpPr>
            <a:spLocks noGrp="1"/>
          </p:cNvSpPr>
          <p:nvPr>
            <p:ph type="body" idx="1" hasCustomPrompt="1"/>
          </p:nvPr>
        </p:nvSpPr>
        <p:spPr>
          <a:xfrm>
            <a:off x="7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noProof="0"/>
              <a:t>Enter Subtitle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2" hasCustomPrompt="1"/>
          </p:nvPr>
        </p:nvSpPr>
        <p:spPr>
          <a:xfrm>
            <a:off x="766800" y="2409070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Sub-Title right"/>
          <p:cNvSpPr>
            <a:spLocks noGrp="1"/>
          </p:cNvSpPr>
          <p:nvPr>
            <p:ph type="body" sz="quarter" idx="3" hasCustomPrompt="1"/>
          </p:nvPr>
        </p:nvSpPr>
        <p:spPr>
          <a:xfrm>
            <a:off x="61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Enter Subtitle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4" hasCustomPrompt="1"/>
          </p:nvPr>
        </p:nvSpPr>
        <p:spPr>
          <a:xfrm>
            <a:off x="6166800" y="2409070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2F69F29-2CD2-499D-8D32-ABA475F3E9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" name="Slash bk Footer">
            <a:extLst>
              <a:ext uri="{FF2B5EF4-FFF2-40B4-BE49-F238E27FC236}">
                <a16:creationId xmlns:a16="http://schemas.microsoft.com/office/drawing/2014/main" id="{4F90190F-CAE6-4994-ABB0-9774E4D6D3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A70939B7-0C6D-48A4-8151-FBDD75A3A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Subline">
            <a:extLst>
              <a:ext uri="{FF2B5EF4-FFF2-40B4-BE49-F238E27FC236}">
                <a16:creationId xmlns:a16="http://schemas.microsoft.com/office/drawing/2014/main" id="{821F1BEB-AA3F-41C9-892C-9FDA60370E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7674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A363E2-BB63-3FB3-FE09-20091FAE8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4DFAB871-90A4-B67E-6486-EE78D1E9055C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541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1 Conten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">
            <a:extLst>
              <a:ext uri="{FF2B5EF4-FFF2-40B4-BE49-F238E27FC236}">
                <a16:creationId xmlns:a16="http://schemas.microsoft.com/office/drawing/2014/main" id="{00E85FAC-C822-44DF-BB42-B99A564A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8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Bildplatzhalter re">
            <a:extLst>
              <a:ext uri="{FF2B5EF4-FFF2-40B4-BE49-F238E27FC236}">
                <a16:creationId xmlns:a16="http://schemas.microsoft.com/office/drawing/2014/main" id="{092702BB-2D89-4E9A-AE68-99100C1F72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0" y="1773238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1 Conten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hmen ac5">
            <a:extLst>
              <a:ext uri="{FF2B5EF4-FFF2-40B4-BE49-F238E27FC236}">
                <a16:creationId xmlns:a16="http://schemas.microsoft.com/office/drawing/2014/main" id="{40C182C8-2B12-461B-8965-ED7CB5896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Opel-Vauxhall-Logo">
            <a:extLst>
              <a:ext uri="{FF2B5EF4-FFF2-40B4-BE49-F238E27FC236}">
                <a16:creationId xmlns:a16="http://schemas.microsoft.com/office/drawing/2014/main" id="{790E78B6-23B3-4961-9541-9B5BBF57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23" name="Double slash ye-rd">
            <a:extLst>
              <a:ext uri="{FF2B5EF4-FFF2-40B4-BE49-F238E27FC236}">
                <a16:creationId xmlns:a16="http://schemas.microsoft.com/office/drawing/2014/main" id="{72361182-1CC0-48F4-896A-21A23CEFB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7" name="Titel">
            <a:extLst>
              <a:ext uri="{FF2B5EF4-FFF2-40B4-BE49-F238E27FC236}">
                <a16:creationId xmlns:a16="http://schemas.microsoft.com/office/drawing/2014/main" id="{00E85FAC-C822-44DF-BB42-B99A564A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8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Bildplatzhalter re">
            <a:extLst>
              <a:ext uri="{FF2B5EF4-FFF2-40B4-BE49-F238E27FC236}">
                <a16:creationId xmlns:a16="http://schemas.microsoft.com/office/drawing/2014/main" id="{092702BB-2D89-4E9A-AE68-99100C1F72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0" y="1773238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" name="Slash bk Footer">
            <a:extLst>
              <a:ext uri="{FF2B5EF4-FFF2-40B4-BE49-F238E27FC236}">
                <a16:creationId xmlns:a16="http://schemas.microsoft.com/office/drawing/2014/main" id="{866AD3E5-1517-463E-8001-EA016D516A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Subline">
            <a:extLst>
              <a:ext uri="{FF2B5EF4-FFF2-40B4-BE49-F238E27FC236}">
                <a16:creationId xmlns:a16="http://schemas.microsoft.com/office/drawing/2014/main" id="{FB2AFFCC-6E73-4480-8FB1-203C5DC57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257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Bildplatzhalter li">
            <a:extLst>
              <a:ext uri="{FF2B5EF4-FFF2-40B4-BE49-F238E27FC236}">
                <a16:creationId xmlns:a16="http://schemas.microsoft.com/office/drawing/2014/main" id="{E4C0E09D-03D9-49F4-9B89-5973A646387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3999" y="1773238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9" name="Bildplatzhalter re">
            <a:extLst>
              <a:ext uri="{FF2B5EF4-FFF2-40B4-BE49-F238E27FC236}">
                <a16:creationId xmlns:a16="http://schemas.microsoft.com/office/drawing/2014/main" id="{F6C990A4-1863-4C7E-A7DB-0673E30439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0" y="1773238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93697B2D-4191-496C-A53A-D5C1B16C3A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Opel-Vauxhall-Logo">
            <a:extLst>
              <a:ext uri="{FF2B5EF4-FFF2-40B4-BE49-F238E27FC236}">
                <a16:creationId xmlns:a16="http://schemas.microsoft.com/office/drawing/2014/main" id="{FAA4EE42-D034-4EBF-8A87-B34E90A6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18" name="Double slash ye-rd">
            <a:extLst>
              <a:ext uri="{FF2B5EF4-FFF2-40B4-BE49-F238E27FC236}">
                <a16:creationId xmlns:a16="http://schemas.microsoft.com/office/drawing/2014/main" id="{CDF501C8-52CD-48C8-8B97-3FE70C672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Bildplatzhalter li">
            <a:extLst>
              <a:ext uri="{FF2B5EF4-FFF2-40B4-BE49-F238E27FC236}">
                <a16:creationId xmlns:a16="http://schemas.microsoft.com/office/drawing/2014/main" id="{E4C0E09D-03D9-49F4-9B89-5973A646387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3999" y="1773238"/>
            <a:ext cx="5880563" cy="41767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pPr>
            <a:r>
              <a:rPr lang="en-GB"/>
              <a:t>Click Symbol to add Image</a:t>
            </a:r>
          </a:p>
        </p:txBody>
      </p:sp>
      <p:sp>
        <p:nvSpPr>
          <p:cNvPr id="9" name="Bildplatzhalter re">
            <a:extLst>
              <a:ext uri="{FF2B5EF4-FFF2-40B4-BE49-F238E27FC236}">
                <a16:creationId xmlns:a16="http://schemas.microsoft.com/office/drawing/2014/main" id="{F6C990A4-1863-4C7E-A7DB-0673E30439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0" y="1773238"/>
            <a:ext cx="5880563" cy="41767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Slash bk Footer">
            <a:extLst>
              <a:ext uri="{FF2B5EF4-FFF2-40B4-BE49-F238E27FC236}">
                <a16:creationId xmlns:a16="http://schemas.microsoft.com/office/drawing/2014/main" id="{06C8BC91-D0A7-4DBF-8EF4-F2DEA7BCF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ubline">
            <a:extLst>
              <a:ext uri="{FF2B5EF4-FFF2-40B4-BE49-F238E27FC236}">
                <a16:creationId xmlns:a16="http://schemas.microsoft.com/office/drawing/2014/main" id="{A0651675-423B-450B-8FD7-B9DAA111E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25485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1F1BC7-304E-4E0A-A263-4E403A44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abellenplatzhalter">
            <a:extLst>
              <a:ext uri="{FF2B5EF4-FFF2-40B4-BE49-F238E27FC236}">
                <a16:creationId xmlns:a16="http://schemas.microsoft.com/office/drawing/2014/main" id="{12642EBC-BFE6-42CC-8FE7-4EF7B40D794E}"/>
              </a:ext>
            </a:extLst>
          </p:cNvPr>
          <p:cNvSpPr>
            <a:spLocks noGrp="1"/>
          </p:cNvSpPr>
          <p:nvPr>
            <p:ph type="tbl" sz="quarter" idx="21" hasCustomPrompt="1"/>
          </p:nvPr>
        </p:nvSpPr>
        <p:spPr>
          <a:xfrm>
            <a:off x="767704" y="1800001"/>
            <a:ext cx="10656592" cy="3860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symbol to insert table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B83274DA-BE58-4ACA-B912-DF894C0E6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704" y="5768856"/>
            <a:ext cx="10656593" cy="3241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Legend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166A2D1D-CD3C-4C0A-BB81-762FCDBDE4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Opel-Vauxhall-Logo">
            <a:extLst>
              <a:ext uri="{FF2B5EF4-FFF2-40B4-BE49-F238E27FC236}">
                <a16:creationId xmlns:a16="http://schemas.microsoft.com/office/drawing/2014/main" id="{4038EBBA-E821-456F-88DB-7B03F73F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B1F1BC7-304E-4E0A-A263-4E403A44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abellenplatzhalter">
            <a:extLst>
              <a:ext uri="{FF2B5EF4-FFF2-40B4-BE49-F238E27FC236}">
                <a16:creationId xmlns:a16="http://schemas.microsoft.com/office/drawing/2014/main" id="{12642EBC-BFE6-42CC-8FE7-4EF7B40D794E}"/>
              </a:ext>
            </a:extLst>
          </p:cNvPr>
          <p:cNvSpPr>
            <a:spLocks noGrp="1"/>
          </p:cNvSpPr>
          <p:nvPr>
            <p:ph type="tbl" sz="quarter" idx="21" hasCustomPrompt="1"/>
          </p:nvPr>
        </p:nvSpPr>
        <p:spPr>
          <a:xfrm>
            <a:off x="767704" y="1800001"/>
            <a:ext cx="10656592" cy="3860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symbol to insert table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B83274DA-BE58-4ACA-B912-DF894C0E6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704" y="5768856"/>
            <a:ext cx="10656593" cy="3241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Legend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Slash bk Footer">
            <a:extLst>
              <a:ext uri="{FF2B5EF4-FFF2-40B4-BE49-F238E27FC236}">
                <a16:creationId xmlns:a16="http://schemas.microsoft.com/office/drawing/2014/main" id="{8DC5125C-7E31-4A08-9C0C-41D47927A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Double slash ye-rd">
            <a:extLst>
              <a:ext uri="{FF2B5EF4-FFF2-40B4-BE49-F238E27FC236}">
                <a16:creationId xmlns:a16="http://schemas.microsoft.com/office/drawing/2014/main" id="{16BEC1B4-6F75-4B87-8066-2340CD546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4" name="Subline">
            <a:extLst>
              <a:ext uri="{FF2B5EF4-FFF2-40B4-BE49-F238E27FC236}">
                <a16:creationId xmlns:a16="http://schemas.microsoft.com/office/drawing/2014/main" id="{12B72DDD-D4C2-4710-BA41-EA006F816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4194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">
            <a:extLst>
              <a:ext uri="{FF2B5EF4-FFF2-40B4-BE49-F238E27FC236}">
                <a16:creationId xmlns:a16="http://schemas.microsoft.com/office/drawing/2014/main" id="{407AE12D-AAED-4CF2-A305-DE63A404C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620544"/>
            <a:ext cx="10656592" cy="400485"/>
          </a:xfrm>
        </p:spPr>
        <p:txBody>
          <a:bodyPr tIns="36000"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C73E5743-5400-4250-BDB3-A5D80849A8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75B4B0DB-DDD1-40BA-9A7D-F9C965F2DB3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 only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AB4C2DB8-D201-44BE-BDAB-D164577392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Opel-Vauxhall-Logo">
            <a:extLst>
              <a:ext uri="{FF2B5EF4-FFF2-40B4-BE49-F238E27FC236}">
                <a16:creationId xmlns:a16="http://schemas.microsoft.com/office/drawing/2014/main" id="{8D1CAF52-580B-4F21-B3A8-84B31019B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10" name="Double slash ye-rd">
            <a:extLst>
              <a:ext uri="{FF2B5EF4-FFF2-40B4-BE49-F238E27FC236}">
                <a16:creationId xmlns:a16="http://schemas.microsoft.com/office/drawing/2014/main" id="{644F1DA6-873D-440B-B648-D2AD54E950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3" name="Titel">
            <a:extLst>
              <a:ext uri="{FF2B5EF4-FFF2-40B4-BE49-F238E27FC236}">
                <a16:creationId xmlns:a16="http://schemas.microsoft.com/office/drawing/2014/main" id="{407AE12D-AAED-4CF2-A305-DE63A404C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620544"/>
            <a:ext cx="10656592" cy="400485"/>
          </a:xfrm>
        </p:spPr>
        <p:txBody>
          <a:bodyPr tIns="36000"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C73E5743-5400-4250-BDB3-A5D80849A8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Slash bk Footer">
            <a:extLst>
              <a:ext uri="{FF2B5EF4-FFF2-40B4-BE49-F238E27FC236}">
                <a16:creationId xmlns:a16="http://schemas.microsoft.com/office/drawing/2014/main" id="{5584E4BA-7183-4BD4-9656-BD232C3C96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75B4B0DB-DDD1-40BA-9A7D-F9C965F2DB3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ubline">
            <a:extLst>
              <a:ext uri="{FF2B5EF4-FFF2-40B4-BE49-F238E27FC236}">
                <a16:creationId xmlns:a16="http://schemas.microsoft.com/office/drawing/2014/main" id="{F6924EE4-BB16-4844-ADFF-4D89C01CF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15538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9">
          <p15:clr>
            <a:srgbClr val="5ACBF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hmen ac5">
            <a:extLst>
              <a:ext uri="{FF2B5EF4-FFF2-40B4-BE49-F238E27FC236}">
                <a16:creationId xmlns:a16="http://schemas.microsoft.com/office/drawing/2014/main" id="{A9986D67-5AD8-4EE5-8505-3271C61316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Bildplatzhalter">
            <a:extLst>
              <a:ext uri="{FF2B5EF4-FFF2-40B4-BE49-F238E27FC236}">
                <a16:creationId xmlns:a16="http://schemas.microsoft.com/office/drawing/2014/main" id="{B72C0D19-0422-46AB-9F2D-0AE9444F6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400" y="144000"/>
            <a:ext cx="11905200" cy="657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39607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5 Images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4A47BF2-023A-47EF-83F6-D834AF58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Image Placeholder top left">
            <a:extLst>
              <a:ext uri="{FF2B5EF4-FFF2-40B4-BE49-F238E27FC236}">
                <a16:creationId xmlns:a16="http://schemas.microsoft.com/office/drawing/2014/main" id="{0E63682F-949B-4232-8315-0EF11E03A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000" y="1304924"/>
            <a:ext cx="4896000" cy="2376000"/>
          </a:xfrm>
          <a:custGeom>
            <a:avLst/>
            <a:gdLst>
              <a:gd name="connsiteX0" fmla="*/ 0 w 6141861"/>
              <a:gd name="connsiteY0" fmla="*/ 0 h 2664296"/>
              <a:gd name="connsiteX1" fmla="*/ 6141861 w 6141861"/>
              <a:gd name="connsiteY1" fmla="*/ 0 h 2664296"/>
              <a:gd name="connsiteX2" fmla="*/ 4608745 w 6141861"/>
              <a:gd name="connsiteY2" fmla="*/ 2664296 h 2664296"/>
              <a:gd name="connsiteX3" fmla="*/ 0 w 6141861"/>
              <a:gd name="connsiteY3" fmla="*/ 2664296 h 2664296"/>
              <a:gd name="connsiteX0" fmla="*/ 0 w 4608745"/>
              <a:gd name="connsiteY0" fmla="*/ 0 h 2664296"/>
              <a:gd name="connsiteX1" fmla="*/ 3335161 w 4608745"/>
              <a:gd name="connsiteY1" fmla="*/ 0 h 2664296"/>
              <a:gd name="connsiteX2" fmla="*/ 4608745 w 4608745"/>
              <a:gd name="connsiteY2" fmla="*/ 2664296 h 2664296"/>
              <a:gd name="connsiteX3" fmla="*/ 0 w 4608745"/>
              <a:gd name="connsiteY3" fmla="*/ 2664296 h 2664296"/>
              <a:gd name="connsiteX4" fmla="*/ 0 w 4608745"/>
              <a:gd name="connsiteY4" fmla="*/ 0 h 2664296"/>
              <a:gd name="connsiteX0" fmla="*/ 0 w 3342979"/>
              <a:gd name="connsiteY0" fmla="*/ 0 h 2664296"/>
              <a:gd name="connsiteX1" fmla="*/ 3335161 w 3342979"/>
              <a:gd name="connsiteY1" fmla="*/ 0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3342979"/>
              <a:gd name="connsiteY0" fmla="*/ 0 h 2664296"/>
              <a:gd name="connsiteX1" fmla="*/ 3339395 w 3342979"/>
              <a:gd name="connsiteY1" fmla="*/ 4233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25057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3464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41151"/>
              <a:gd name="connsiteY0" fmla="*/ 0 h 2664296"/>
              <a:gd name="connsiteX1" fmla="*/ 4637459 w 4641151"/>
              <a:gd name="connsiteY1" fmla="*/ 1036 h 2664296"/>
              <a:gd name="connsiteX2" fmla="*/ 4641043 w 4641151"/>
              <a:gd name="connsiteY2" fmla="*/ 2664296 h 2664296"/>
              <a:gd name="connsiteX3" fmla="*/ 0 w 4641151"/>
              <a:gd name="connsiteY3" fmla="*/ 2664296 h 2664296"/>
              <a:gd name="connsiteX4" fmla="*/ 0 w 4641151"/>
              <a:gd name="connsiteY4" fmla="*/ 0 h 2664296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22381 w 4660459"/>
              <a:gd name="connsiteY0" fmla="*/ 0 h 2667493"/>
              <a:gd name="connsiteX1" fmla="*/ 4659840 w 4660459"/>
              <a:gd name="connsiteY1" fmla="*/ 1036 h 2667493"/>
              <a:gd name="connsiteX2" fmla="*/ 4660227 w 4660459"/>
              <a:gd name="connsiteY2" fmla="*/ 2667493 h 2667493"/>
              <a:gd name="connsiteX3" fmla="*/ 0 w 4660459"/>
              <a:gd name="connsiteY3" fmla="*/ 2667493 h 2667493"/>
              <a:gd name="connsiteX4" fmla="*/ 22381 w 4660459"/>
              <a:gd name="connsiteY4" fmla="*/ 0 h 2667493"/>
              <a:gd name="connsiteX0" fmla="*/ 3198 w 4641276"/>
              <a:gd name="connsiteY0" fmla="*/ 0 h 2667493"/>
              <a:gd name="connsiteX1" fmla="*/ 4640657 w 4641276"/>
              <a:gd name="connsiteY1" fmla="*/ 1036 h 2667493"/>
              <a:gd name="connsiteX2" fmla="*/ 4641044 w 4641276"/>
              <a:gd name="connsiteY2" fmla="*/ 2667493 h 2667493"/>
              <a:gd name="connsiteX3" fmla="*/ 0 w 4641276"/>
              <a:gd name="connsiteY3" fmla="*/ 2667493 h 2667493"/>
              <a:gd name="connsiteX4" fmla="*/ 3198 w 4641276"/>
              <a:gd name="connsiteY4" fmla="*/ 0 h 2667493"/>
              <a:gd name="connsiteX0" fmla="*/ 0 w 4644472"/>
              <a:gd name="connsiteY0" fmla="*/ 2162 h 2666457"/>
              <a:gd name="connsiteX1" fmla="*/ 4643853 w 4644472"/>
              <a:gd name="connsiteY1" fmla="*/ 0 h 2666457"/>
              <a:gd name="connsiteX2" fmla="*/ 4644240 w 4644472"/>
              <a:gd name="connsiteY2" fmla="*/ 2666457 h 2666457"/>
              <a:gd name="connsiteX3" fmla="*/ 3196 w 4644472"/>
              <a:gd name="connsiteY3" fmla="*/ 2666457 h 2666457"/>
              <a:gd name="connsiteX4" fmla="*/ 0 w 4644472"/>
              <a:gd name="connsiteY4" fmla="*/ 2162 h 266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472" h="2666457">
                <a:moveTo>
                  <a:pt x="0" y="2162"/>
                </a:moveTo>
                <a:lnTo>
                  <a:pt x="4643853" y="0"/>
                </a:lnTo>
                <a:cubicBezTo>
                  <a:pt x="4642916" y="887753"/>
                  <a:pt x="4645177" y="1778704"/>
                  <a:pt x="4644240" y="2666457"/>
                </a:cubicBezTo>
                <a:lnTo>
                  <a:pt x="3196" y="2666457"/>
                </a:lnTo>
                <a:cubicBezTo>
                  <a:pt x="2131" y="1778359"/>
                  <a:pt x="1065" y="890260"/>
                  <a:pt x="0" y="2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8" name="Image Placeholder top middle">
            <a:extLst>
              <a:ext uri="{FF2B5EF4-FFF2-40B4-BE49-F238E27FC236}">
                <a16:creationId xmlns:a16="http://schemas.microsoft.com/office/drawing/2014/main" id="{F1DBCAC1-CA15-4723-919D-3A294D010A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17631" y="1304924"/>
            <a:ext cx="3636000" cy="2376000"/>
          </a:xfrm>
          <a:custGeom>
            <a:avLst/>
            <a:gdLst>
              <a:gd name="connsiteX0" fmla="*/ 1532946 w 4930893"/>
              <a:gd name="connsiteY0" fmla="*/ 0 h 2664000"/>
              <a:gd name="connsiteX1" fmla="*/ 4930893 w 4930893"/>
              <a:gd name="connsiteY1" fmla="*/ 0 h 2664000"/>
              <a:gd name="connsiteX2" fmla="*/ 3397948 w 4930893"/>
              <a:gd name="connsiteY2" fmla="*/ 2664000 h 2664000"/>
              <a:gd name="connsiteX3" fmla="*/ 0 w 4930893"/>
              <a:gd name="connsiteY3" fmla="*/ 2664000 h 2664000"/>
              <a:gd name="connsiteX0" fmla="*/ 2811412 w 6209359"/>
              <a:gd name="connsiteY0" fmla="*/ 0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2811412 w 6209359"/>
              <a:gd name="connsiteY4" fmla="*/ 0 h 2664000"/>
              <a:gd name="connsiteX0" fmla="*/ 151061 w 6330308"/>
              <a:gd name="connsiteY0" fmla="*/ 4233 h 2664000"/>
              <a:gd name="connsiteX1" fmla="*/ 6330308 w 6330308"/>
              <a:gd name="connsiteY1" fmla="*/ 0 h 2664000"/>
              <a:gd name="connsiteX2" fmla="*/ 4797363 w 6330308"/>
              <a:gd name="connsiteY2" fmla="*/ 2664000 h 2664000"/>
              <a:gd name="connsiteX3" fmla="*/ 120949 w 6330308"/>
              <a:gd name="connsiteY3" fmla="*/ 2664000 h 2664000"/>
              <a:gd name="connsiteX4" fmla="*/ 151061 w 6330308"/>
              <a:gd name="connsiteY4" fmla="*/ 4233 h 2664000"/>
              <a:gd name="connsiteX0" fmla="*/ 30112 w 6209359"/>
              <a:gd name="connsiteY0" fmla="*/ 4233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30112 w 6209359"/>
              <a:gd name="connsiteY4" fmla="*/ 4233 h 2664000"/>
              <a:gd name="connsiteX0" fmla="*/ 13179 w 6192426"/>
              <a:gd name="connsiteY0" fmla="*/ 4233 h 2672466"/>
              <a:gd name="connsiteX1" fmla="*/ 6192426 w 6192426"/>
              <a:gd name="connsiteY1" fmla="*/ 0 h 2672466"/>
              <a:gd name="connsiteX2" fmla="*/ 4659481 w 6192426"/>
              <a:gd name="connsiteY2" fmla="*/ 2664000 h 2672466"/>
              <a:gd name="connsiteX3" fmla="*/ 0 w 6192426"/>
              <a:gd name="connsiteY3" fmla="*/ 2672466 h 2672466"/>
              <a:gd name="connsiteX4" fmla="*/ 13179 w 6192426"/>
              <a:gd name="connsiteY4" fmla="*/ 4233 h 2672466"/>
              <a:gd name="connsiteX0" fmla="*/ 13179 w 6192426"/>
              <a:gd name="connsiteY0" fmla="*/ 4233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13179 w 6192426"/>
              <a:gd name="connsiteY4" fmla="*/ 4233 h 2668232"/>
              <a:gd name="connsiteX0" fmla="*/ 8946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8946 w 6192426"/>
              <a:gd name="connsiteY4" fmla="*/ 8466 h 2668232"/>
              <a:gd name="connsiteX0" fmla="*/ 4713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4713 w 6192426"/>
              <a:gd name="connsiteY4" fmla="*/ 8466 h 2668232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59481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80647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9 w 4676892"/>
              <a:gd name="connsiteY0" fmla="*/ 0 h 2659766"/>
              <a:gd name="connsiteX1" fmla="*/ 4676892 w 4676892"/>
              <a:gd name="connsiteY1" fmla="*/ 0 h 2659766"/>
              <a:gd name="connsiteX2" fmla="*/ 4676413 w 4676892"/>
              <a:gd name="connsiteY2" fmla="*/ 2655534 h 2659766"/>
              <a:gd name="connsiteX3" fmla="*/ 0 w 4676892"/>
              <a:gd name="connsiteY3" fmla="*/ 2659766 h 2659766"/>
              <a:gd name="connsiteX4" fmla="*/ 479 w 4676892"/>
              <a:gd name="connsiteY4" fmla="*/ 0 h 2659766"/>
              <a:gd name="connsiteX0" fmla="*/ 4 w 4680650"/>
              <a:gd name="connsiteY0" fmla="*/ 8467 h 2659766"/>
              <a:gd name="connsiteX1" fmla="*/ 4680650 w 4680650"/>
              <a:gd name="connsiteY1" fmla="*/ 0 h 2659766"/>
              <a:gd name="connsiteX2" fmla="*/ 4680171 w 4680650"/>
              <a:gd name="connsiteY2" fmla="*/ 2655534 h 2659766"/>
              <a:gd name="connsiteX3" fmla="*/ 3758 w 4680650"/>
              <a:gd name="connsiteY3" fmla="*/ 2659766 h 2659766"/>
              <a:gd name="connsiteX4" fmla="*/ 4 w 4680650"/>
              <a:gd name="connsiteY4" fmla="*/ 8467 h 2659766"/>
              <a:gd name="connsiteX0" fmla="*/ 4 w 4680650"/>
              <a:gd name="connsiteY0" fmla="*/ 0 h 2668233"/>
              <a:gd name="connsiteX1" fmla="*/ 4680650 w 4680650"/>
              <a:gd name="connsiteY1" fmla="*/ 8467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650"/>
              <a:gd name="connsiteY0" fmla="*/ 0 h 2668233"/>
              <a:gd name="connsiteX1" fmla="*/ 4680650 w 4680650"/>
              <a:gd name="connsiteY1" fmla="*/ 12701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175"/>
              <a:gd name="connsiteY0" fmla="*/ 0 h 2668233"/>
              <a:gd name="connsiteX1" fmla="*/ 4676417 w 4680175"/>
              <a:gd name="connsiteY1" fmla="*/ 8468 h 2668233"/>
              <a:gd name="connsiteX2" fmla="*/ 4680171 w 4680175"/>
              <a:gd name="connsiteY2" fmla="*/ 2664001 h 2668233"/>
              <a:gd name="connsiteX3" fmla="*/ 3758 w 4680175"/>
              <a:gd name="connsiteY3" fmla="*/ 2668233 h 2668233"/>
              <a:gd name="connsiteX4" fmla="*/ 4 w 4680175"/>
              <a:gd name="connsiteY4" fmla="*/ 0 h 2668233"/>
              <a:gd name="connsiteX0" fmla="*/ 4 w 4684884"/>
              <a:gd name="connsiteY0" fmla="*/ 0 h 2668233"/>
              <a:gd name="connsiteX1" fmla="*/ 4684884 w 4684884"/>
              <a:gd name="connsiteY1" fmla="*/ 4235 h 2668233"/>
              <a:gd name="connsiteX2" fmla="*/ 4680171 w 4684884"/>
              <a:gd name="connsiteY2" fmla="*/ 2664001 h 2668233"/>
              <a:gd name="connsiteX3" fmla="*/ 3758 w 4684884"/>
              <a:gd name="connsiteY3" fmla="*/ 2668233 h 2668233"/>
              <a:gd name="connsiteX4" fmla="*/ 4 w 4684884"/>
              <a:gd name="connsiteY4" fmla="*/ 0 h 2668233"/>
              <a:gd name="connsiteX0" fmla="*/ 4 w 4684884"/>
              <a:gd name="connsiteY0" fmla="*/ 4231 h 2663998"/>
              <a:gd name="connsiteX1" fmla="*/ 4684884 w 4684884"/>
              <a:gd name="connsiteY1" fmla="*/ 0 h 2663998"/>
              <a:gd name="connsiteX2" fmla="*/ 4680171 w 4684884"/>
              <a:gd name="connsiteY2" fmla="*/ 2659766 h 2663998"/>
              <a:gd name="connsiteX3" fmla="*/ 3758 w 4684884"/>
              <a:gd name="connsiteY3" fmla="*/ 2663998 h 2663998"/>
              <a:gd name="connsiteX4" fmla="*/ 4 w 4684884"/>
              <a:gd name="connsiteY4" fmla="*/ 4231 h 2663998"/>
              <a:gd name="connsiteX0" fmla="*/ 4 w 4684884"/>
              <a:gd name="connsiteY0" fmla="*/ 0 h 2666161"/>
              <a:gd name="connsiteX1" fmla="*/ 4684884 w 4684884"/>
              <a:gd name="connsiteY1" fmla="*/ 2163 h 2666161"/>
              <a:gd name="connsiteX2" fmla="*/ 4680171 w 4684884"/>
              <a:gd name="connsiteY2" fmla="*/ 2661929 h 2666161"/>
              <a:gd name="connsiteX3" fmla="*/ 3758 w 4684884"/>
              <a:gd name="connsiteY3" fmla="*/ 2666161 h 2666161"/>
              <a:gd name="connsiteX4" fmla="*/ 4 w 4684884"/>
              <a:gd name="connsiteY4" fmla="*/ 0 h 2666161"/>
              <a:gd name="connsiteX0" fmla="*/ 4 w 4680180"/>
              <a:gd name="connsiteY0" fmla="*/ 1034 h 2667195"/>
              <a:gd name="connsiteX1" fmla="*/ 4678490 w 4680180"/>
              <a:gd name="connsiteY1" fmla="*/ 0 h 2667195"/>
              <a:gd name="connsiteX2" fmla="*/ 4680171 w 4680180"/>
              <a:gd name="connsiteY2" fmla="*/ 2662963 h 2667195"/>
              <a:gd name="connsiteX3" fmla="*/ 3758 w 4680180"/>
              <a:gd name="connsiteY3" fmla="*/ 2667195 h 2667195"/>
              <a:gd name="connsiteX4" fmla="*/ 4 w 4680180"/>
              <a:gd name="connsiteY4" fmla="*/ 1034 h 2667195"/>
              <a:gd name="connsiteX0" fmla="*/ 4 w 4681687"/>
              <a:gd name="connsiteY0" fmla="*/ 0 h 2666161"/>
              <a:gd name="connsiteX1" fmla="*/ 4681687 w 4681687"/>
              <a:gd name="connsiteY1" fmla="*/ 5360 h 2666161"/>
              <a:gd name="connsiteX2" fmla="*/ 4680171 w 4681687"/>
              <a:gd name="connsiteY2" fmla="*/ 2661929 h 2666161"/>
              <a:gd name="connsiteX3" fmla="*/ 3758 w 4681687"/>
              <a:gd name="connsiteY3" fmla="*/ 2666161 h 2666161"/>
              <a:gd name="connsiteX4" fmla="*/ 4 w 4681687"/>
              <a:gd name="connsiteY4" fmla="*/ 0 h 2666161"/>
              <a:gd name="connsiteX0" fmla="*/ 4 w 4680180"/>
              <a:gd name="connsiteY0" fmla="*/ 1035 h 2667196"/>
              <a:gd name="connsiteX1" fmla="*/ 4678490 w 4680180"/>
              <a:gd name="connsiteY1" fmla="*/ 0 h 2667196"/>
              <a:gd name="connsiteX2" fmla="*/ 4680171 w 4680180"/>
              <a:gd name="connsiteY2" fmla="*/ 2662964 h 2667196"/>
              <a:gd name="connsiteX3" fmla="*/ 3758 w 4680180"/>
              <a:gd name="connsiteY3" fmla="*/ 2667196 h 2667196"/>
              <a:gd name="connsiteX4" fmla="*/ 4 w 4680180"/>
              <a:gd name="connsiteY4" fmla="*/ 1035 h 2667196"/>
              <a:gd name="connsiteX0" fmla="*/ 4 w 4681687"/>
              <a:gd name="connsiteY0" fmla="*/ 1035 h 2667196"/>
              <a:gd name="connsiteX1" fmla="*/ 4681687 w 4681687"/>
              <a:gd name="connsiteY1" fmla="*/ 0 h 2667196"/>
              <a:gd name="connsiteX2" fmla="*/ 4680171 w 4681687"/>
              <a:gd name="connsiteY2" fmla="*/ 2662964 h 2667196"/>
              <a:gd name="connsiteX3" fmla="*/ 3758 w 4681687"/>
              <a:gd name="connsiteY3" fmla="*/ 2667196 h 2667196"/>
              <a:gd name="connsiteX4" fmla="*/ 4 w 4681687"/>
              <a:gd name="connsiteY4" fmla="*/ 1035 h 2667196"/>
              <a:gd name="connsiteX0" fmla="*/ 4 w 4681687"/>
              <a:gd name="connsiteY0" fmla="*/ 1035 h 2663999"/>
              <a:gd name="connsiteX1" fmla="*/ 4681687 w 4681687"/>
              <a:gd name="connsiteY1" fmla="*/ 0 h 2663999"/>
              <a:gd name="connsiteX2" fmla="*/ 4680171 w 4681687"/>
              <a:gd name="connsiteY2" fmla="*/ 2662964 h 2663999"/>
              <a:gd name="connsiteX3" fmla="*/ 3758 w 4681687"/>
              <a:gd name="connsiteY3" fmla="*/ 2663999 h 2663999"/>
              <a:gd name="connsiteX4" fmla="*/ 4 w 4681687"/>
              <a:gd name="connsiteY4" fmla="*/ 1035 h 2663999"/>
              <a:gd name="connsiteX0" fmla="*/ 19 w 4681702"/>
              <a:gd name="connsiteY0" fmla="*/ 1035 h 2662964"/>
              <a:gd name="connsiteX1" fmla="*/ 4681702 w 4681702"/>
              <a:gd name="connsiteY1" fmla="*/ 0 h 2662964"/>
              <a:gd name="connsiteX2" fmla="*/ 4680186 w 4681702"/>
              <a:gd name="connsiteY2" fmla="*/ 2662964 h 2662964"/>
              <a:gd name="connsiteX3" fmla="*/ 576 w 4681702"/>
              <a:gd name="connsiteY3" fmla="*/ 2660801 h 2662964"/>
              <a:gd name="connsiteX4" fmla="*/ 19 w 4681702"/>
              <a:gd name="connsiteY4" fmla="*/ 1035 h 2662964"/>
              <a:gd name="connsiteX0" fmla="*/ 19 w 4681702"/>
              <a:gd name="connsiteY0" fmla="*/ 1035 h 2663998"/>
              <a:gd name="connsiteX1" fmla="*/ 4681702 w 4681702"/>
              <a:gd name="connsiteY1" fmla="*/ 0 h 2663998"/>
              <a:gd name="connsiteX2" fmla="*/ 4680186 w 4681702"/>
              <a:gd name="connsiteY2" fmla="*/ 2662964 h 2663998"/>
              <a:gd name="connsiteX3" fmla="*/ 576 w 4681702"/>
              <a:gd name="connsiteY3" fmla="*/ 2663998 h 2663998"/>
              <a:gd name="connsiteX4" fmla="*/ 19 w 4681702"/>
              <a:gd name="connsiteY4" fmla="*/ 1035 h 2663998"/>
              <a:gd name="connsiteX0" fmla="*/ 1 w 4681684"/>
              <a:gd name="connsiteY0" fmla="*/ 1035 h 2667195"/>
              <a:gd name="connsiteX1" fmla="*/ 4681684 w 4681684"/>
              <a:gd name="connsiteY1" fmla="*/ 0 h 2667195"/>
              <a:gd name="connsiteX2" fmla="*/ 4680168 w 4681684"/>
              <a:gd name="connsiteY2" fmla="*/ 2662964 h 2667195"/>
              <a:gd name="connsiteX3" fmla="*/ 1298622 w 4681684"/>
              <a:gd name="connsiteY3" fmla="*/ 2667195 h 2667195"/>
              <a:gd name="connsiteX4" fmla="*/ 1 w 4681684"/>
              <a:gd name="connsiteY4" fmla="*/ 1035 h 2667195"/>
              <a:gd name="connsiteX0" fmla="*/ 0 w 4681683"/>
              <a:gd name="connsiteY0" fmla="*/ 1035 h 2667195"/>
              <a:gd name="connsiteX1" fmla="*/ 4681683 w 4681683"/>
              <a:gd name="connsiteY1" fmla="*/ 0 h 2667195"/>
              <a:gd name="connsiteX2" fmla="*/ 4680167 w 4681683"/>
              <a:gd name="connsiteY2" fmla="*/ 2662964 h 2667195"/>
              <a:gd name="connsiteX3" fmla="*/ 1298621 w 4681683"/>
              <a:gd name="connsiteY3" fmla="*/ 2667195 h 2667195"/>
              <a:gd name="connsiteX4" fmla="*/ 0 w 4681683"/>
              <a:gd name="connsiteY4" fmla="*/ 1035 h 2667195"/>
              <a:gd name="connsiteX0" fmla="*/ 2640 w 3383062"/>
              <a:gd name="connsiteY0" fmla="*/ 1035 h 2667195"/>
              <a:gd name="connsiteX1" fmla="*/ 3383062 w 3383062"/>
              <a:gd name="connsiteY1" fmla="*/ 0 h 2667195"/>
              <a:gd name="connsiteX2" fmla="*/ 3381546 w 3383062"/>
              <a:gd name="connsiteY2" fmla="*/ 2662964 h 2667195"/>
              <a:gd name="connsiteX3" fmla="*/ 0 w 3383062"/>
              <a:gd name="connsiteY3" fmla="*/ 2667195 h 2667195"/>
              <a:gd name="connsiteX4" fmla="*/ 2640 w 3383062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2964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78906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619" h="2667195">
                <a:moveTo>
                  <a:pt x="0" y="1035"/>
                </a:moveTo>
                <a:lnTo>
                  <a:pt x="3383619" y="0"/>
                </a:lnTo>
                <a:cubicBezTo>
                  <a:pt x="3383459" y="885178"/>
                  <a:pt x="3382263" y="1780983"/>
                  <a:pt x="3382103" y="2666161"/>
                </a:cubicBezTo>
                <a:lnTo>
                  <a:pt x="557" y="2667195"/>
                </a:lnTo>
                <a:cubicBezTo>
                  <a:pt x="371" y="1778475"/>
                  <a:pt x="186" y="889755"/>
                  <a:pt x="0" y="10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1254125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1" name="Image Placeholder bottom left">
            <a:extLst>
              <a:ext uri="{FF2B5EF4-FFF2-40B4-BE49-F238E27FC236}">
                <a16:creationId xmlns:a16="http://schemas.microsoft.com/office/drawing/2014/main" id="{48051DE7-5027-43B6-B2B4-70B4A484684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" y="3752924"/>
            <a:ext cx="3636000" cy="2376000"/>
          </a:xfrm>
          <a:custGeom>
            <a:avLst/>
            <a:gdLst>
              <a:gd name="connsiteX0" fmla="*/ 0 w 3239594"/>
              <a:gd name="connsiteY0" fmla="*/ 0 h 2664000"/>
              <a:gd name="connsiteX1" fmla="*/ 3239594 w 3239594"/>
              <a:gd name="connsiteY1" fmla="*/ 0 h 2664000"/>
              <a:gd name="connsiteX2" fmla="*/ 1706649 w 3239594"/>
              <a:gd name="connsiteY2" fmla="*/ 2664000 h 2664000"/>
              <a:gd name="connsiteX3" fmla="*/ 0 w 3239594"/>
              <a:gd name="connsiteY3" fmla="*/ 2664000 h 2664000"/>
              <a:gd name="connsiteX0" fmla="*/ 0 w 3354693"/>
              <a:gd name="connsiteY0" fmla="*/ 0 h 2664000"/>
              <a:gd name="connsiteX1" fmla="*/ 3354693 w 3354693"/>
              <a:gd name="connsiteY1" fmla="*/ 3197 h 2664000"/>
              <a:gd name="connsiteX2" fmla="*/ 1706649 w 3354693"/>
              <a:gd name="connsiteY2" fmla="*/ 2664000 h 2664000"/>
              <a:gd name="connsiteX3" fmla="*/ 0 w 3354693"/>
              <a:gd name="connsiteY3" fmla="*/ 2664000 h 2664000"/>
              <a:gd name="connsiteX4" fmla="*/ 0 w 3354693"/>
              <a:gd name="connsiteY4" fmla="*/ 0 h 2664000"/>
              <a:gd name="connsiteX0" fmla="*/ 0 w 3361087"/>
              <a:gd name="connsiteY0" fmla="*/ 0 h 2660803"/>
              <a:gd name="connsiteX1" fmla="*/ 3361087 w 3361087"/>
              <a:gd name="connsiteY1" fmla="*/ 0 h 2660803"/>
              <a:gd name="connsiteX2" fmla="*/ 1713043 w 3361087"/>
              <a:gd name="connsiteY2" fmla="*/ 2660803 h 2660803"/>
              <a:gd name="connsiteX3" fmla="*/ 6394 w 3361087"/>
              <a:gd name="connsiteY3" fmla="*/ 2660803 h 2660803"/>
              <a:gd name="connsiteX4" fmla="*/ 0 w 3361087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1713658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3350626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52110"/>
              <a:gd name="connsiteY0" fmla="*/ 0 h 2660803"/>
              <a:gd name="connsiteX1" fmla="*/ 3352110 w 3352110"/>
              <a:gd name="connsiteY1" fmla="*/ 3197 h 2660803"/>
              <a:gd name="connsiteX2" fmla="*/ 3350626 w 3352110"/>
              <a:gd name="connsiteY2" fmla="*/ 2660803 h 2660803"/>
              <a:gd name="connsiteX3" fmla="*/ 615 w 3352110"/>
              <a:gd name="connsiteY3" fmla="*/ 2660803 h 2660803"/>
              <a:gd name="connsiteX4" fmla="*/ 615 w 3352110"/>
              <a:gd name="connsiteY4" fmla="*/ 0 h 2660803"/>
              <a:gd name="connsiteX0" fmla="*/ 615 w 3352110"/>
              <a:gd name="connsiteY0" fmla="*/ 0 h 2664001"/>
              <a:gd name="connsiteX1" fmla="*/ 3352110 w 3352110"/>
              <a:gd name="connsiteY1" fmla="*/ 3197 h 2664001"/>
              <a:gd name="connsiteX2" fmla="*/ 3347429 w 3352110"/>
              <a:gd name="connsiteY2" fmla="*/ 2664001 h 2664001"/>
              <a:gd name="connsiteX3" fmla="*/ 615 w 3352110"/>
              <a:gd name="connsiteY3" fmla="*/ 2660803 h 2664001"/>
              <a:gd name="connsiteX4" fmla="*/ 615 w 3352110"/>
              <a:gd name="connsiteY4" fmla="*/ 0 h 2664001"/>
              <a:gd name="connsiteX0" fmla="*/ 0 w 3351495"/>
              <a:gd name="connsiteY0" fmla="*/ 0 h 2664001"/>
              <a:gd name="connsiteX1" fmla="*/ 3351495 w 3351495"/>
              <a:gd name="connsiteY1" fmla="*/ 3197 h 2664001"/>
              <a:gd name="connsiteX2" fmla="*/ 3346814 w 3351495"/>
              <a:gd name="connsiteY2" fmla="*/ 2664001 h 2664001"/>
              <a:gd name="connsiteX3" fmla="*/ 3197 w 3351495"/>
              <a:gd name="connsiteY3" fmla="*/ 2664001 h 2664001"/>
              <a:gd name="connsiteX4" fmla="*/ 0 w 3351495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5717"/>
              <a:gd name="connsiteY0" fmla="*/ 0 h 2664001"/>
              <a:gd name="connsiteX1" fmla="*/ 3345717 w 3345717"/>
              <a:gd name="connsiteY1" fmla="*/ 0 h 2664001"/>
              <a:gd name="connsiteX2" fmla="*/ 3344233 w 3345717"/>
              <a:gd name="connsiteY2" fmla="*/ 2664001 h 2664001"/>
              <a:gd name="connsiteX3" fmla="*/ 616 w 3345717"/>
              <a:gd name="connsiteY3" fmla="*/ 2664001 h 2664001"/>
              <a:gd name="connsiteX4" fmla="*/ 616 w 3345717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7430 w 3348914"/>
              <a:gd name="connsiteY2" fmla="*/ 2660804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2"/>
              <a:gd name="connsiteX1" fmla="*/ 3348914 w 3348914"/>
              <a:gd name="connsiteY1" fmla="*/ 0 h 2664002"/>
              <a:gd name="connsiteX2" fmla="*/ 3347430 w 3348914"/>
              <a:gd name="connsiteY2" fmla="*/ 2664002 h 2664002"/>
              <a:gd name="connsiteX3" fmla="*/ 616 w 3348914"/>
              <a:gd name="connsiteY3" fmla="*/ 2664001 h 2664002"/>
              <a:gd name="connsiteX4" fmla="*/ 616 w 3348914"/>
              <a:gd name="connsiteY4" fmla="*/ 0 h 266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14" h="2664002">
                <a:moveTo>
                  <a:pt x="616" y="0"/>
                </a:moveTo>
                <a:lnTo>
                  <a:pt x="3348914" y="0"/>
                </a:lnTo>
                <a:cubicBezTo>
                  <a:pt x="3348419" y="885869"/>
                  <a:pt x="3347925" y="1778133"/>
                  <a:pt x="3347430" y="2664002"/>
                </a:cubicBezTo>
                <a:lnTo>
                  <a:pt x="616" y="2664001"/>
                </a:lnTo>
                <a:cubicBezTo>
                  <a:pt x="-1515" y="1777067"/>
                  <a:pt x="2747" y="886934"/>
                  <a:pt x="6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4" name="Image Placeholder bottom middle">
            <a:extLst>
              <a:ext uri="{FF2B5EF4-FFF2-40B4-BE49-F238E27FC236}">
                <a16:creationId xmlns:a16="http://schemas.microsoft.com/office/drawing/2014/main" id="{0819CD85-7A6C-4E29-87AB-F17665150B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57631" y="3752924"/>
            <a:ext cx="4896000" cy="2376000"/>
          </a:xfrm>
          <a:custGeom>
            <a:avLst/>
            <a:gdLst>
              <a:gd name="connsiteX0" fmla="*/ 1532845 w 6209422"/>
              <a:gd name="connsiteY0" fmla="*/ 0 h 2663825"/>
              <a:gd name="connsiteX1" fmla="*/ 6209422 w 6209422"/>
              <a:gd name="connsiteY1" fmla="*/ 0 h 2663825"/>
              <a:gd name="connsiteX2" fmla="*/ 4676578 w 6209422"/>
              <a:gd name="connsiteY2" fmla="*/ 2663825 h 2663825"/>
              <a:gd name="connsiteX3" fmla="*/ 0 w 6209422"/>
              <a:gd name="connsiteY3" fmla="*/ 2663825 h 2663825"/>
              <a:gd name="connsiteX0" fmla="*/ 1532845 w 6318127"/>
              <a:gd name="connsiteY0" fmla="*/ 0 h 2663825"/>
              <a:gd name="connsiteX1" fmla="*/ 6318127 w 6318127"/>
              <a:gd name="connsiteY1" fmla="*/ 0 h 2663825"/>
              <a:gd name="connsiteX2" fmla="*/ 4676578 w 6318127"/>
              <a:gd name="connsiteY2" fmla="*/ 2663825 h 2663825"/>
              <a:gd name="connsiteX3" fmla="*/ 0 w 6318127"/>
              <a:gd name="connsiteY3" fmla="*/ 2663825 h 2663825"/>
              <a:gd name="connsiteX4" fmla="*/ 1532845 w 6318127"/>
              <a:gd name="connsiteY4" fmla="*/ 0 h 2663825"/>
              <a:gd name="connsiteX0" fmla="*/ 1532845 w 6318127"/>
              <a:gd name="connsiteY0" fmla="*/ 0 h 2667022"/>
              <a:gd name="connsiteX1" fmla="*/ 6318127 w 6318127"/>
              <a:gd name="connsiteY1" fmla="*/ 0 h 2667022"/>
              <a:gd name="connsiteX2" fmla="*/ 6313546 w 6318127"/>
              <a:gd name="connsiteY2" fmla="*/ 2667022 h 2667022"/>
              <a:gd name="connsiteX3" fmla="*/ 0 w 6318127"/>
              <a:gd name="connsiteY3" fmla="*/ 2663825 h 2667022"/>
              <a:gd name="connsiteX4" fmla="*/ 1532845 w 6318127"/>
              <a:gd name="connsiteY4" fmla="*/ 0 h 2667022"/>
              <a:gd name="connsiteX0" fmla="*/ 1532845 w 6314930"/>
              <a:gd name="connsiteY0" fmla="*/ 0 h 2667022"/>
              <a:gd name="connsiteX1" fmla="*/ 6314930 w 6314930"/>
              <a:gd name="connsiteY1" fmla="*/ 0 h 2667022"/>
              <a:gd name="connsiteX2" fmla="*/ 6313546 w 6314930"/>
              <a:gd name="connsiteY2" fmla="*/ 2667022 h 2667022"/>
              <a:gd name="connsiteX3" fmla="*/ 0 w 6314930"/>
              <a:gd name="connsiteY3" fmla="*/ 2663825 h 2667022"/>
              <a:gd name="connsiteX4" fmla="*/ 1532845 w 6314930"/>
              <a:gd name="connsiteY4" fmla="*/ 0 h 2667022"/>
              <a:gd name="connsiteX0" fmla="*/ 1532845 w 6313598"/>
              <a:gd name="connsiteY0" fmla="*/ 0 h 2667022"/>
              <a:gd name="connsiteX1" fmla="*/ 6311733 w 6313598"/>
              <a:gd name="connsiteY1" fmla="*/ 3197 h 2667022"/>
              <a:gd name="connsiteX2" fmla="*/ 6313546 w 6313598"/>
              <a:gd name="connsiteY2" fmla="*/ 2667022 h 2667022"/>
              <a:gd name="connsiteX3" fmla="*/ 0 w 6313598"/>
              <a:gd name="connsiteY3" fmla="*/ 2663825 h 2667022"/>
              <a:gd name="connsiteX4" fmla="*/ 1532845 w 6313598"/>
              <a:gd name="connsiteY4" fmla="*/ 0 h 2667022"/>
              <a:gd name="connsiteX0" fmla="*/ 0 w 4780753"/>
              <a:gd name="connsiteY0" fmla="*/ 0 h 2667022"/>
              <a:gd name="connsiteX1" fmla="*/ 4778888 w 4780753"/>
              <a:gd name="connsiteY1" fmla="*/ 3197 h 2667022"/>
              <a:gd name="connsiteX2" fmla="*/ 4780701 w 4780753"/>
              <a:gd name="connsiteY2" fmla="*/ 2667022 h 2667022"/>
              <a:gd name="connsiteX3" fmla="*/ 100925 w 4780753"/>
              <a:gd name="connsiteY3" fmla="*/ 2663825 h 2667022"/>
              <a:gd name="connsiteX4" fmla="*/ 0 w 4780753"/>
              <a:gd name="connsiteY4" fmla="*/ 0 h 2667022"/>
              <a:gd name="connsiteX0" fmla="*/ 1386 w 4679828"/>
              <a:gd name="connsiteY0" fmla="*/ 3197 h 2663825"/>
              <a:gd name="connsiteX1" fmla="*/ 4677963 w 4679828"/>
              <a:gd name="connsiteY1" fmla="*/ 0 h 2663825"/>
              <a:gd name="connsiteX2" fmla="*/ 4679776 w 4679828"/>
              <a:gd name="connsiteY2" fmla="*/ 2663825 h 2663825"/>
              <a:gd name="connsiteX3" fmla="*/ 0 w 4679828"/>
              <a:gd name="connsiteY3" fmla="*/ 2660628 h 2663825"/>
              <a:gd name="connsiteX4" fmla="*/ 1386 w 4679828"/>
              <a:gd name="connsiteY4" fmla="*/ 3197 h 2663825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67022"/>
              <a:gd name="connsiteX1" fmla="*/ 4678008 w 4679873"/>
              <a:gd name="connsiteY1" fmla="*/ 3197 h 2667022"/>
              <a:gd name="connsiteX2" fmla="*/ 4679821 w 4679873"/>
              <a:gd name="connsiteY2" fmla="*/ 2667022 h 2667022"/>
              <a:gd name="connsiteX3" fmla="*/ 45 w 4679873"/>
              <a:gd name="connsiteY3" fmla="*/ 2663825 h 2667022"/>
              <a:gd name="connsiteX4" fmla="*/ 4629 w 4679873"/>
              <a:gd name="connsiteY4" fmla="*/ 0 h 2667022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1478 w 4679919"/>
              <a:gd name="connsiteY0" fmla="*/ 0 h 2670219"/>
              <a:gd name="connsiteX1" fmla="*/ 4678054 w 4679919"/>
              <a:gd name="connsiteY1" fmla="*/ 6394 h 2670219"/>
              <a:gd name="connsiteX2" fmla="*/ 4679867 w 4679919"/>
              <a:gd name="connsiteY2" fmla="*/ 2670219 h 2670219"/>
              <a:gd name="connsiteX3" fmla="*/ 91 w 4679919"/>
              <a:gd name="connsiteY3" fmla="*/ 2667022 h 2670219"/>
              <a:gd name="connsiteX4" fmla="*/ 1478 w 4679919"/>
              <a:gd name="connsiteY4" fmla="*/ 0 h 2670219"/>
              <a:gd name="connsiteX0" fmla="*/ 1478 w 4679919"/>
              <a:gd name="connsiteY0" fmla="*/ 0 h 2663825"/>
              <a:gd name="connsiteX1" fmla="*/ 4678054 w 4679919"/>
              <a:gd name="connsiteY1" fmla="*/ 0 h 2663825"/>
              <a:gd name="connsiteX2" fmla="*/ 4679867 w 4679919"/>
              <a:gd name="connsiteY2" fmla="*/ 2663825 h 2663825"/>
              <a:gd name="connsiteX3" fmla="*/ 91 w 4679919"/>
              <a:gd name="connsiteY3" fmla="*/ 2660628 h 2663825"/>
              <a:gd name="connsiteX4" fmla="*/ 1478 w 4679919"/>
              <a:gd name="connsiteY4" fmla="*/ 0 h 26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19" h="2663825">
                <a:moveTo>
                  <a:pt x="1478" y="0"/>
                </a:moveTo>
                <a:lnTo>
                  <a:pt x="4678054" y="0"/>
                </a:lnTo>
                <a:cubicBezTo>
                  <a:pt x="4677593" y="889007"/>
                  <a:pt x="4680328" y="1774818"/>
                  <a:pt x="4679867" y="2663825"/>
                </a:cubicBezTo>
                <a:lnTo>
                  <a:pt x="91" y="2660628"/>
                </a:lnTo>
                <a:cubicBezTo>
                  <a:pt x="-513" y="1772686"/>
                  <a:pt x="2082" y="887942"/>
                  <a:pt x="14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3" name="Image Placeholder right">
            <a:extLst>
              <a:ext uri="{FF2B5EF4-FFF2-40B4-BE49-F238E27FC236}">
                <a16:creationId xmlns:a16="http://schemas.microsoft.com/office/drawing/2014/main" id="{89BB1F19-BF83-40AA-9B3D-DC4C7AC6E6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1263" y="1304924"/>
            <a:ext cx="3206844" cy="4824000"/>
          </a:xfrm>
          <a:custGeom>
            <a:avLst/>
            <a:gdLst>
              <a:gd name="connsiteX0" fmla="*/ 3163910 w 4674623"/>
              <a:gd name="connsiteY0" fmla="*/ 0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54830 w 4674623"/>
              <a:gd name="connsiteY0" fmla="*/ 1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4" fmla="*/ 1654830 w 4674623"/>
              <a:gd name="connsiteY4" fmla="*/ 1 h 5472000"/>
              <a:gd name="connsiteX0" fmla="*/ 5073 w 3024866"/>
              <a:gd name="connsiteY0" fmla="*/ 1 h 5472000"/>
              <a:gd name="connsiteX1" fmla="*/ 3024866 w 3024866"/>
              <a:gd name="connsiteY1" fmla="*/ 0 h 5472000"/>
              <a:gd name="connsiteX2" fmla="*/ 3024866 w 3024866"/>
              <a:gd name="connsiteY2" fmla="*/ 5472000 h 5472000"/>
              <a:gd name="connsiteX3" fmla="*/ 0 w 3024866"/>
              <a:gd name="connsiteY3" fmla="*/ 5472000 h 5472000"/>
              <a:gd name="connsiteX4" fmla="*/ 5073 w 3024866"/>
              <a:gd name="connsiteY4" fmla="*/ 1 h 5472000"/>
              <a:gd name="connsiteX0" fmla="*/ 1876 w 3021669"/>
              <a:gd name="connsiteY0" fmla="*/ 1 h 5475198"/>
              <a:gd name="connsiteX1" fmla="*/ 3021669 w 3021669"/>
              <a:gd name="connsiteY1" fmla="*/ 0 h 5475198"/>
              <a:gd name="connsiteX2" fmla="*/ 3021669 w 3021669"/>
              <a:gd name="connsiteY2" fmla="*/ 5472000 h 5475198"/>
              <a:gd name="connsiteX3" fmla="*/ 0 w 3021669"/>
              <a:gd name="connsiteY3" fmla="*/ 5475198 h 5475198"/>
              <a:gd name="connsiteX4" fmla="*/ 1876 w 3021669"/>
              <a:gd name="connsiteY4" fmla="*/ 1 h 5475198"/>
              <a:gd name="connsiteX0" fmla="*/ 5074 w 3024867"/>
              <a:gd name="connsiteY0" fmla="*/ 1 h 5472000"/>
              <a:gd name="connsiteX1" fmla="*/ 3024867 w 3024867"/>
              <a:gd name="connsiteY1" fmla="*/ 0 h 5472000"/>
              <a:gd name="connsiteX2" fmla="*/ 3024867 w 3024867"/>
              <a:gd name="connsiteY2" fmla="*/ 5472000 h 5472000"/>
              <a:gd name="connsiteX3" fmla="*/ 0 w 3024867"/>
              <a:gd name="connsiteY3" fmla="*/ 5472000 h 5472000"/>
              <a:gd name="connsiteX4" fmla="*/ 5074 w 3024867"/>
              <a:gd name="connsiteY4" fmla="*/ 1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67" h="5472000">
                <a:moveTo>
                  <a:pt x="5074" y="1"/>
                </a:moveTo>
                <a:lnTo>
                  <a:pt x="3024867" y="0"/>
                </a:lnTo>
                <a:lnTo>
                  <a:pt x="3024867" y="5472000"/>
                </a:lnTo>
                <a:lnTo>
                  <a:pt x="0" y="5472000"/>
                </a:lnTo>
                <a:cubicBezTo>
                  <a:pt x="625" y="3646934"/>
                  <a:pt x="4449" y="1825067"/>
                  <a:pt x="507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/>
              <a:t>Click Symbol</a:t>
            </a:r>
            <a:br>
              <a:rPr lang="en-GB"/>
            </a:br>
            <a:r>
              <a:rPr lang="en-GB"/>
              <a:t>to add Image</a:t>
            </a:r>
          </a:p>
        </p:txBody>
      </p:sp>
      <p:sp>
        <p:nvSpPr>
          <p:cNvPr id="30" name="Foliennummernplatzhalter">
            <a:extLst>
              <a:ext uri="{FF2B5EF4-FFF2-40B4-BE49-F238E27FC236}">
                <a16:creationId xmlns:a16="http://schemas.microsoft.com/office/drawing/2014/main" id="{EEADBDBD-CBB1-4670-9A7E-864CA6EEBE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Fußzeilenplatzhalter">
            <a:extLst>
              <a:ext uri="{FF2B5EF4-FFF2-40B4-BE49-F238E27FC236}">
                <a16:creationId xmlns:a16="http://schemas.microsoft.com/office/drawing/2014/main" id="{CFDDB863-20EC-4600-ACF7-21B794F6B4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editable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936026ED-3A57-96C8-DE17-157E2AC7F5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0DF81E2-1D03-D309-F134-73108FE698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1384933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35159418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Images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hmen ac5">
            <a:extLst>
              <a:ext uri="{FF2B5EF4-FFF2-40B4-BE49-F238E27FC236}">
                <a16:creationId xmlns:a16="http://schemas.microsoft.com/office/drawing/2014/main" id="{31DB36CB-EDA3-4400-B95D-80C72611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Opel-Vauxhall-Logo">
            <a:extLst>
              <a:ext uri="{FF2B5EF4-FFF2-40B4-BE49-F238E27FC236}">
                <a16:creationId xmlns:a16="http://schemas.microsoft.com/office/drawing/2014/main" id="{750346DF-71BC-45F1-8EEB-611B5240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sp>
        <p:nvSpPr>
          <p:cNvPr id="15" name="Image Placeholder top left">
            <a:extLst>
              <a:ext uri="{FF2B5EF4-FFF2-40B4-BE49-F238E27FC236}">
                <a16:creationId xmlns:a16="http://schemas.microsoft.com/office/drawing/2014/main" id="{0E63682F-949B-4232-8315-0EF11E03A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000" y="549275"/>
            <a:ext cx="4896000" cy="2754000"/>
          </a:xfrm>
          <a:custGeom>
            <a:avLst/>
            <a:gdLst>
              <a:gd name="connsiteX0" fmla="*/ 0 w 6141861"/>
              <a:gd name="connsiteY0" fmla="*/ 0 h 2664296"/>
              <a:gd name="connsiteX1" fmla="*/ 6141861 w 6141861"/>
              <a:gd name="connsiteY1" fmla="*/ 0 h 2664296"/>
              <a:gd name="connsiteX2" fmla="*/ 4608745 w 6141861"/>
              <a:gd name="connsiteY2" fmla="*/ 2664296 h 2664296"/>
              <a:gd name="connsiteX3" fmla="*/ 0 w 6141861"/>
              <a:gd name="connsiteY3" fmla="*/ 2664296 h 2664296"/>
              <a:gd name="connsiteX0" fmla="*/ 0 w 4608745"/>
              <a:gd name="connsiteY0" fmla="*/ 0 h 2664296"/>
              <a:gd name="connsiteX1" fmla="*/ 3335161 w 4608745"/>
              <a:gd name="connsiteY1" fmla="*/ 0 h 2664296"/>
              <a:gd name="connsiteX2" fmla="*/ 4608745 w 4608745"/>
              <a:gd name="connsiteY2" fmla="*/ 2664296 h 2664296"/>
              <a:gd name="connsiteX3" fmla="*/ 0 w 4608745"/>
              <a:gd name="connsiteY3" fmla="*/ 2664296 h 2664296"/>
              <a:gd name="connsiteX4" fmla="*/ 0 w 4608745"/>
              <a:gd name="connsiteY4" fmla="*/ 0 h 2664296"/>
              <a:gd name="connsiteX0" fmla="*/ 0 w 3342979"/>
              <a:gd name="connsiteY0" fmla="*/ 0 h 2664296"/>
              <a:gd name="connsiteX1" fmla="*/ 3335161 w 3342979"/>
              <a:gd name="connsiteY1" fmla="*/ 0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3342979"/>
              <a:gd name="connsiteY0" fmla="*/ 0 h 2664296"/>
              <a:gd name="connsiteX1" fmla="*/ 3339395 w 3342979"/>
              <a:gd name="connsiteY1" fmla="*/ 4233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25057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3464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41151"/>
              <a:gd name="connsiteY0" fmla="*/ 0 h 2664296"/>
              <a:gd name="connsiteX1" fmla="*/ 4637459 w 4641151"/>
              <a:gd name="connsiteY1" fmla="*/ 1036 h 2664296"/>
              <a:gd name="connsiteX2" fmla="*/ 4641043 w 4641151"/>
              <a:gd name="connsiteY2" fmla="*/ 2664296 h 2664296"/>
              <a:gd name="connsiteX3" fmla="*/ 0 w 4641151"/>
              <a:gd name="connsiteY3" fmla="*/ 2664296 h 2664296"/>
              <a:gd name="connsiteX4" fmla="*/ 0 w 4641151"/>
              <a:gd name="connsiteY4" fmla="*/ 0 h 2664296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22381 w 4660459"/>
              <a:gd name="connsiteY0" fmla="*/ 0 h 2667493"/>
              <a:gd name="connsiteX1" fmla="*/ 4659840 w 4660459"/>
              <a:gd name="connsiteY1" fmla="*/ 1036 h 2667493"/>
              <a:gd name="connsiteX2" fmla="*/ 4660227 w 4660459"/>
              <a:gd name="connsiteY2" fmla="*/ 2667493 h 2667493"/>
              <a:gd name="connsiteX3" fmla="*/ 0 w 4660459"/>
              <a:gd name="connsiteY3" fmla="*/ 2667493 h 2667493"/>
              <a:gd name="connsiteX4" fmla="*/ 22381 w 4660459"/>
              <a:gd name="connsiteY4" fmla="*/ 0 h 2667493"/>
              <a:gd name="connsiteX0" fmla="*/ 3198 w 4641276"/>
              <a:gd name="connsiteY0" fmla="*/ 0 h 2667493"/>
              <a:gd name="connsiteX1" fmla="*/ 4640657 w 4641276"/>
              <a:gd name="connsiteY1" fmla="*/ 1036 h 2667493"/>
              <a:gd name="connsiteX2" fmla="*/ 4641044 w 4641276"/>
              <a:gd name="connsiteY2" fmla="*/ 2667493 h 2667493"/>
              <a:gd name="connsiteX3" fmla="*/ 0 w 4641276"/>
              <a:gd name="connsiteY3" fmla="*/ 2667493 h 2667493"/>
              <a:gd name="connsiteX4" fmla="*/ 3198 w 4641276"/>
              <a:gd name="connsiteY4" fmla="*/ 0 h 2667493"/>
              <a:gd name="connsiteX0" fmla="*/ 0 w 4644472"/>
              <a:gd name="connsiteY0" fmla="*/ 2162 h 2666457"/>
              <a:gd name="connsiteX1" fmla="*/ 4643853 w 4644472"/>
              <a:gd name="connsiteY1" fmla="*/ 0 h 2666457"/>
              <a:gd name="connsiteX2" fmla="*/ 4644240 w 4644472"/>
              <a:gd name="connsiteY2" fmla="*/ 2666457 h 2666457"/>
              <a:gd name="connsiteX3" fmla="*/ 3196 w 4644472"/>
              <a:gd name="connsiteY3" fmla="*/ 2666457 h 2666457"/>
              <a:gd name="connsiteX4" fmla="*/ 0 w 4644472"/>
              <a:gd name="connsiteY4" fmla="*/ 2162 h 266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472" h="2666457">
                <a:moveTo>
                  <a:pt x="0" y="2162"/>
                </a:moveTo>
                <a:lnTo>
                  <a:pt x="4643853" y="0"/>
                </a:lnTo>
                <a:cubicBezTo>
                  <a:pt x="4642916" y="887753"/>
                  <a:pt x="4645177" y="1778704"/>
                  <a:pt x="4644240" y="2666457"/>
                </a:cubicBezTo>
                <a:lnTo>
                  <a:pt x="3196" y="2666457"/>
                </a:lnTo>
                <a:cubicBezTo>
                  <a:pt x="2131" y="1778359"/>
                  <a:pt x="1065" y="890260"/>
                  <a:pt x="0" y="2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8" name="Image Placeholder top middle">
            <a:extLst>
              <a:ext uri="{FF2B5EF4-FFF2-40B4-BE49-F238E27FC236}">
                <a16:creationId xmlns:a16="http://schemas.microsoft.com/office/drawing/2014/main" id="{F1DBCAC1-CA15-4723-919D-3A294D010A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17631" y="549275"/>
            <a:ext cx="3636000" cy="2754000"/>
          </a:xfrm>
          <a:custGeom>
            <a:avLst/>
            <a:gdLst>
              <a:gd name="connsiteX0" fmla="*/ 1532946 w 4930893"/>
              <a:gd name="connsiteY0" fmla="*/ 0 h 2664000"/>
              <a:gd name="connsiteX1" fmla="*/ 4930893 w 4930893"/>
              <a:gd name="connsiteY1" fmla="*/ 0 h 2664000"/>
              <a:gd name="connsiteX2" fmla="*/ 3397948 w 4930893"/>
              <a:gd name="connsiteY2" fmla="*/ 2664000 h 2664000"/>
              <a:gd name="connsiteX3" fmla="*/ 0 w 4930893"/>
              <a:gd name="connsiteY3" fmla="*/ 2664000 h 2664000"/>
              <a:gd name="connsiteX0" fmla="*/ 2811412 w 6209359"/>
              <a:gd name="connsiteY0" fmla="*/ 0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2811412 w 6209359"/>
              <a:gd name="connsiteY4" fmla="*/ 0 h 2664000"/>
              <a:gd name="connsiteX0" fmla="*/ 151061 w 6330308"/>
              <a:gd name="connsiteY0" fmla="*/ 4233 h 2664000"/>
              <a:gd name="connsiteX1" fmla="*/ 6330308 w 6330308"/>
              <a:gd name="connsiteY1" fmla="*/ 0 h 2664000"/>
              <a:gd name="connsiteX2" fmla="*/ 4797363 w 6330308"/>
              <a:gd name="connsiteY2" fmla="*/ 2664000 h 2664000"/>
              <a:gd name="connsiteX3" fmla="*/ 120949 w 6330308"/>
              <a:gd name="connsiteY3" fmla="*/ 2664000 h 2664000"/>
              <a:gd name="connsiteX4" fmla="*/ 151061 w 6330308"/>
              <a:gd name="connsiteY4" fmla="*/ 4233 h 2664000"/>
              <a:gd name="connsiteX0" fmla="*/ 30112 w 6209359"/>
              <a:gd name="connsiteY0" fmla="*/ 4233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30112 w 6209359"/>
              <a:gd name="connsiteY4" fmla="*/ 4233 h 2664000"/>
              <a:gd name="connsiteX0" fmla="*/ 13179 w 6192426"/>
              <a:gd name="connsiteY0" fmla="*/ 4233 h 2672466"/>
              <a:gd name="connsiteX1" fmla="*/ 6192426 w 6192426"/>
              <a:gd name="connsiteY1" fmla="*/ 0 h 2672466"/>
              <a:gd name="connsiteX2" fmla="*/ 4659481 w 6192426"/>
              <a:gd name="connsiteY2" fmla="*/ 2664000 h 2672466"/>
              <a:gd name="connsiteX3" fmla="*/ 0 w 6192426"/>
              <a:gd name="connsiteY3" fmla="*/ 2672466 h 2672466"/>
              <a:gd name="connsiteX4" fmla="*/ 13179 w 6192426"/>
              <a:gd name="connsiteY4" fmla="*/ 4233 h 2672466"/>
              <a:gd name="connsiteX0" fmla="*/ 13179 w 6192426"/>
              <a:gd name="connsiteY0" fmla="*/ 4233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13179 w 6192426"/>
              <a:gd name="connsiteY4" fmla="*/ 4233 h 2668232"/>
              <a:gd name="connsiteX0" fmla="*/ 8946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8946 w 6192426"/>
              <a:gd name="connsiteY4" fmla="*/ 8466 h 2668232"/>
              <a:gd name="connsiteX0" fmla="*/ 4713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4713 w 6192426"/>
              <a:gd name="connsiteY4" fmla="*/ 8466 h 2668232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59481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80647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9 w 4676892"/>
              <a:gd name="connsiteY0" fmla="*/ 0 h 2659766"/>
              <a:gd name="connsiteX1" fmla="*/ 4676892 w 4676892"/>
              <a:gd name="connsiteY1" fmla="*/ 0 h 2659766"/>
              <a:gd name="connsiteX2" fmla="*/ 4676413 w 4676892"/>
              <a:gd name="connsiteY2" fmla="*/ 2655534 h 2659766"/>
              <a:gd name="connsiteX3" fmla="*/ 0 w 4676892"/>
              <a:gd name="connsiteY3" fmla="*/ 2659766 h 2659766"/>
              <a:gd name="connsiteX4" fmla="*/ 479 w 4676892"/>
              <a:gd name="connsiteY4" fmla="*/ 0 h 2659766"/>
              <a:gd name="connsiteX0" fmla="*/ 4 w 4680650"/>
              <a:gd name="connsiteY0" fmla="*/ 8467 h 2659766"/>
              <a:gd name="connsiteX1" fmla="*/ 4680650 w 4680650"/>
              <a:gd name="connsiteY1" fmla="*/ 0 h 2659766"/>
              <a:gd name="connsiteX2" fmla="*/ 4680171 w 4680650"/>
              <a:gd name="connsiteY2" fmla="*/ 2655534 h 2659766"/>
              <a:gd name="connsiteX3" fmla="*/ 3758 w 4680650"/>
              <a:gd name="connsiteY3" fmla="*/ 2659766 h 2659766"/>
              <a:gd name="connsiteX4" fmla="*/ 4 w 4680650"/>
              <a:gd name="connsiteY4" fmla="*/ 8467 h 2659766"/>
              <a:gd name="connsiteX0" fmla="*/ 4 w 4680650"/>
              <a:gd name="connsiteY0" fmla="*/ 0 h 2668233"/>
              <a:gd name="connsiteX1" fmla="*/ 4680650 w 4680650"/>
              <a:gd name="connsiteY1" fmla="*/ 8467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650"/>
              <a:gd name="connsiteY0" fmla="*/ 0 h 2668233"/>
              <a:gd name="connsiteX1" fmla="*/ 4680650 w 4680650"/>
              <a:gd name="connsiteY1" fmla="*/ 12701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175"/>
              <a:gd name="connsiteY0" fmla="*/ 0 h 2668233"/>
              <a:gd name="connsiteX1" fmla="*/ 4676417 w 4680175"/>
              <a:gd name="connsiteY1" fmla="*/ 8468 h 2668233"/>
              <a:gd name="connsiteX2" fmla="*/ 4680171 w 4680175"/>
              <a:gd name="connsiteY2" fmla="*/ 2664001 h 2668233"/>
              <a:gd name="connsiteX3" fmla="*/ 3758 w 4680175"/>
              <a:gd name="connsiteY3" fmla="*/ 2668233 h 2668233"/>
              <a:gd name="connsiteX4" fmla="*/ 4 w 4680175"/>
              <a:gd name="connsiteY4" fmla="*/ 0 h 2668233"/>
              <a:gd name="connsiteX0" fmla="*/ 4 w 4684884"/>
              <a:gd name="connsiteY0" fmla="*/ 0 h 2668233"/>
              <a:gd name="connsiteX1" fmla="*/ 4684884 w 4684884"/>
              <a:gd name="connsiteY1" fmla="*/ 4235 h 2668233"/>
              <a:gd name="connsiteX2" fmla="*/ 4680171 w 4684884"/>
              <a:gd name="connsiteY2" fmla="*/ 2664001 h 2668233"/>
              <a:gd name="connsiteX3" fmla="*/ 3758 w 4684884"/>
              <a:gd name="connsiteY3" fmla="*/ 2668233 h 2668233"/>
              <a:gd name="connsiteX4" fmla="*/ 4 w 4684884"/>
              <a:gd name="connsiteY4" fmla="*/ 0 h 2668233"/>
              <a:gd name="connsiteX0" fmla="*/ 4 w 4684884"/>
              <a:gd name="connsiteY0" fmla="*/ 4231 h 2663998"/>
              <a:gd name="connsiteX1" fmla="*/ 4684884 w 4684884"/>
              <a:gd name="connsiteY1" fmla="*/ 0 h 2663998"/>
              <a:gd name="connsiteX2" fmla="*/ 4680171 w 4684884"/>
              <a:gd name="connsiteY2" fmla="*/ 2659766 h 2663998"/>
              <a:gd name="connsiteX3" fmla="*/ 3758 w 4684884"/>
              <a:gd name="connsiteY3" fmla="*/ 2663998 h 2663998"/>
              <a:gd name="connsiteX4" fmla="*/ 4 w 4684884"/>
              <a:gd name="connsiteY4" fmla="*/ 4231 h 2663998"/>
              <a:gd name="connsiteX0" fmla="*/ 4 w 4684884"/>
              <a:gd name="connsiteY0" fmla="*/ 0 h 2666161"/>
              <a:gd name="connsiteX1" fmla="*/ 4684884 w 4684884"/>
              <a:gd name="connsiteY1" fmla="*/ 2163 h 2666161"/>
              <a:gd name="connsiteX2" fmla="*/ 4680171 w 4684884"/>
              <a:gd name="connsiteY2" fmla="*/ 2661929 h 2666161"/>
              <a:gd name="connsiteX3" fmla="*/ 3758 w 4684884"/>
              <a:gd name="connsiteY3" fmla="*/ 2666161 h 2666161"/>
              <a:gd name="connsiteX4" fmla="*/ 4 w 4684884"/>
              <a:gd name="connsiteY4" fmla="*/ 0 h 2666161"/>
              <a:gd name="connsiteX0" fmla="*/ 4 w 4680180"/>
              <a:gd name="connsiteY0" fmla="*/ 1034 h 2667195"/>
              <a:gd name="connsiteX1" fmla="*/ 4678490 w 4680180"/>
              <a:gd name="connsiteY1" fmla="*/ 0 h 2667195"/>
              <a:gd name="connsiteX2" fmla="*/ 4680171 w 4680180"/>
              <a:gd name="connsiteY2" fmla="*/ 2662963 h 2667195"/>
              <a:gd name="connsiteX3" fmla="*/ 3758 w 4680180"/>
              <a:gd name="connsiteY3" fmla="*/ 2667195 h 2667195"/>
              <a:gd name="connsiteX4" fmla="*/ 4 w 4680180"/>
              <a:gd name="connsiteY4" fmla="*/ 1034 h 2667195"/>
              <a:gd name="connsiteX0" fmla="*/ 4 w 4681687"/>
              <a:gd name="connsiteY0" fmla="*/ 0 h 2666161"/>
              <a:gd name="connsiteX1" fmla="*/ 4681687 w 4681687"/>
              <a:gd name="connsiteY1" fmla="*/ 5360 h 2666161"/>
              <a:gd name="connsiteX2" fmla="*/ 4680171 w 4681687"/>
              <a:gd name="connsiteY2" fmla="*/ 2661929 h 2666161"/>
              <a:gd name="connsiteX3" fmla="*/ 3758 w 4681687"/>
              <a:gd name="connsiteY3" fmla="*/ 2666161 h 2666161"/>
              <a:gd name="connsiteX4" fmla="*/ 4 w 4681687"/>
              <a:gd name="connsiteY4" fmla="*/ 0 h 2666161"/>
              <a:gd name="connsiteX0" fmla="*/ 4 w 4680180"/>
              <a:gd name="connsiteY0" fmla="*/ 1035 h 2667196"/>
              <a:gd name="connsiteX1" fmla="*/ 4678490 w 4680180"/>
              <a:gd name="connsiteY1" fmla="*/ 0 h 2667196"/>
              <a:gd name="connsiteX2" fmla="*/ 4680171 w 4680180"/>
              <a:gd name="connsiteY2" fmla="*/ 2662964 h 2667196"/>
              <a:gd name="connsiteX3" fmla="*/ 3758 w 4680180"/>
              <a:gd name="connsiteY3" fmla="*/ 2667196 h 2667196"/>
              <a:gd name="connsiteX4" fmla="*/ 4 w 4680180"/>
              <a:gd name="connsiteY4" fmla="*/ 1035 h 2667196"/>
              <a:gd name="connsiteX0" fmla="*/ 4 w 4681687"/>
              <a:gd name="connsiteY0" fmla="*/ 1035 h 2667196"/>
              <a:gd name="connsiteX1" fmla="*/ 4681687 w 4681687"/>
              <a:gd name="connsiteY1" fmla="*/ 0 h 2667196"/>
              <a:gd name="connsiteX2" fmla="*/ 4680171 w 4681687"/>
              <a:gd name="connsiteY2" fmla="*/ 2662964 h 2667196"/>
              <a:gd name="connsiteX3" fmla="*/ 3758 w 4681687"/>
              <a:gd name="connsiteY3" fmla="*/ 2667196 h 2667196"/>
              <a:gd name="connsiteX4" fmla="*/ 4 w 4681687"/>
              <a:gd name="connsiteY4" fmla="*/ 1035 h 2667196"/>
              <a:gd name="connsiteX0" fmla="*/ 4 w 4681687"/>
              <a:gd name="connsiteY0" fmla="*/ 1035 h 2663999"/>
              <a:gd name="connsiteX1" fmla="*/ 4681687 w 4681687"/>
              <a:gd name="connsiteY1" fmla="*/ 0 h 2663999"/>
              <a:gd name="connsiteX2" fmla="*/ 4680171 w 4681687"/>
              <a:gd name="connsiteY2" fmla="*/ 2662964 h 2663999"/>
              <a:gd name="connsiteX3" fmla="*/ 3758 w 4681687"/>
              <a:gd name="connsiteY3" fmla="*/ 2663999 h 2663999"/>
              <a:gd name="connsiteX4" fmla="*/ 4 w 4681687"/>
              <a:gd name="connsiteY4" fmla="*/ 1035 h 2663999"/>
              <a:gd name="connsiteX0" fmla="*/ 19 w 4681702"/>
              <a:gd name="connsiteY0" fmla="*/ 1035 h 2662964"/>
              <a:gd name="connsiteX1" fmla="*/ 4681702 w 4681702"/>
              <a:gd name="connsiteY1" fmla="*/ 0 h 2662964"/>
              <a:gd name="connsiteX2" fmla="*/ 4680186 w 4681702"/>
              <a:gd name="connsiteY2" fmla="*/ 2662964 h 2662964"/>
              <a:gd name="connsiteX3" fmla="*/ 576 w 4681702"/>
              <a:gd name="connsiteY3" fmla="*/ 2660801 h 2662964"/>
              <a:gd name="connsiteX4" fmla="*/ 19 w 4681702"/>
              <a:gd name="connsiteY4" fmla="*/ 1035 h 2662964"/>
              <a:gd name="connsiteX0" fmla="*/ 19 w 4681702"/>
              <a:gd name="connsiteY0" fmla="*/ 1035 h 2663998"/>
              <a:gd name="connsiteX1" fmla="*/ 4681702 w 4681702"/>
              <a:gd name="connsiteY1" fmla="*/ 0 h 2663998"/>
              <a:gd name="connsiteX2" fmla="*/ 4680186 w 4681702"/>
              <a:gd name="connsiteY2" fmla="*/ 2662964 h 2663998"/>
              <a:gd name="connsiteX3" fmla="*/ 576 w 4681702"/>
              <a:gd name="connsiteY3" fmla="*/ 2663998 h 2663998"/>
              <a:gd name="connsiteX4" fmla="*/ 19 w 4681702"/>
              <a:gd name="connsiteY4" fmla="*/ 1035 h 2663998"/>
              <a:gd name="connsiteX0" fmla="*/ 1 w 4681684"/>
              <a:gd name="connsiteY0" fmla="*/ 1035 h 2667195"/>
              <a:gd name="connsiteX1" fmla="*/ 4681684 w 4681684"/>
              <a:gd name="connsiteY1" fmla="*/ 0 h 2667195"/>
              <a:gd name="connsiteX2" fmla="*/ 4680168 w 4681684"/>
              <a:gd name="connsiteY2" fmla="*/ 2662964 h 2667195"/>
              <a:gd name="connsiteX3" fmla="*/ 1298622 w 4681684"/>
              <a:gd name="connsiteY3" fmla="*/ 2667195 h 2667195"/>
              <a:gd name="connsiteX4" fmla="*/ 1 w 4681684"/>
              <a:gd name="connsiteY4" fmla="*/ 1035 h 2667195"/>
              <a:gd name="connsiteX0" fmla="*/ 0 w 4681683"/>
              <a:gd name="connsiteY0" fmla="*/ 1035 h 2667195"/>
              <a:gd name="connsiteX1" fmla="*/ 4681683 w 4681683"/>
              <a:gd name="connsiteY1" fmla="*/ 0 h 2667195"/>
              <a:gd name="connsiteX2" fmla="*/ 4680167 w 4681683"/>
              <a:gd name="connsiteY2" fmla="*/ 2662964 h 2667195"/>
              <a:gd name="connsiteX3" fmla="*/ 1298621 w 4681683"/>
              <a:gd name="connsiteY3" fmla="*/ 2667195 h 2667195"/>
              <a:gd name="connsiteX4" fmla="*/ 0 w 4681683"/>
              <a:gd name="connsiteY4" fmla="*/ 1035 h 2667195"/>
              <a:gd name="connsiteX0" fmla="*/ 2640 w 3383062"/>
              <a:gd name="connsiteY0" fmla="*/ 1035 h 2667195"/>
              <a:gd name="connsiteX1" fmla="*/ 3383062 w 3383062"/>
              <a:gd name="connsiteY1" fmla="*/ 0 h 2667195"/>
              <a:gd name="connsiteX2" fmla="*/ 3381546 w 3383062"/>
              <a:gd name="connsiteY2" fmla="*/ 2662964 h 2667195"/>
              <a:gd name="connsiteX3" fmla="*/ 0 w 3383062"/>
              <a:gd name="connsiteY3" fmla="*/ 2667195 h 2667195"/>
              <a:gd name="connsiteX4" fmla="*/ 2640 w 3383062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2964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78906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619" h="2667195">
                <a:moveTo>
                  <a:pt x="0" y="1035"/>
                </a:moveTo>
                <a:lnTo>
                  <a:pt x="3383619" y="0"/>
                </a:lnTo>
                <a:cubicBezTo>
                  <a:pt x="3383459" y="885178"/>
                  <a:pt x="3382263" y="1780983"/>
                  <a:pt x="3382103" y="2666161"/>
                </a:cubicBezTo>
                <a:lnTo>
                  <a:pt x="557" y="2667195"/>
                </a:lnTo>
                <a:cubicBezTo>
                  <a:pt x="371" y="1778475"/>
                  <a:pt x="186" y="889755"/>
                  <a:pt x="0" y="10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1254125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1" name="Image Placeholder bottom left">
            <a:extLst>
              <a:ext uri="{FF2B5EF4-FFF2-40B4-BE49-F238E27FC236}">
                <a16:creationId xmlns:a16="http://schemas.microsoft.com/office/drawing/2014/main" id="{48051DE7-5027-43B6-B2B4-70B4A484684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" y="3374924"/>
            <a:ext cx="3636000" cy="2754000"/>
          </a:xfrm>
          <a:custGeom>
            <a:avLst/>
            <a:gdLst>
              <a:gd name="connsiteX0" fmla="*/ 0 w 3239594"/>
              <a:gd name="connsiteY0" fmla="*/ 0 h 2664000"/>
              <a:gd name="connsiteX1" fmla="*/ 3239594 w 3239594"/>
              <a:gd name="connsiteY1" fmla="*/ 0 h 2664000"/>
              <a:gd name="connsiteX2" fmla="*/ 1706649 w 3239594"/>
              <a:gd name="connsiteY2" fmla="*/ 2664000 h 2664000"/>
              <a:gd name="connsiteX3" fmla="*/ 0 w 3239594"/>
              <a:gd name="connsiteY3" fmla="*/ 2664000 h 2664000"/>
              <a:gd name="connsiteX0" fmla="*/ 0 w 3354693"/>
              <a:gd name="connsiteY0" fmla="*/ 0 h 2664000"/>
              <a:gd name="connsiteX1" fmla="*/ 3354693 w 3354693"/>
              <a:gd name="connsiteY1" fmla="*/ 3197 h 2664000"/>
              <a:gd name="connsiteX2" fmla="*/ 1706649 w 3354693"/>
              <a:gd name="connsiteY2" fmla="*/ 2664000 h 2664000"/>
              <a:gd name="connsiteX3" fmla="*/ 0 w 3354693"/>
              <a:gd name="connsiteY3" fmla="*/ 2664000 h 2664000"/>
              <a:gd name="connsiteX4" fmla="*/ 0 w 3354693"/>
              <a:gd name="connsiteY4" fmla="*/ 0 h 2664000"/>
              <a:gd name="connsiteX0" fmla="*/ 0 w 3361087"/>
              <a:gd name="connsiteY0" fmla="*/ 0 h 2660803"/>
              <a:gd name="connsiteX1" fmla="*/ 3361087 w 3361087"/>
              <a:gd name="connsiteY1" fmla="*/ 0 h 2660803"/>
              <a:gd name="connsiteX2" fmla="*/ 1713043 w 3361087"/>
              <a:gd name="connsiteY2" fmla="*/ 2660803 h 2660803"/>
              <a:gd name="connsiteX3" fmla="*/ 6394 w 3361087"/>
              <a:gd name="connsiteY3" fmla="*/ 2660803 h 2660803"/>
              <a:gd name="connsiteX4" fmla="*/ 0 w 3361087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1713658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3350626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52110"/>
              <a:gd name="connsiteY0" fmla="*/ 0 h 2660803"/>
              <a:gd name="connsiteX1" fmla="*/ 3352110 w 3352110"/>
              <a:gd name="connsiteY1" fmla="*/ 3197 h 2660803"/>
              <a:gd name="connsiteX2" fmla="*/ 3350626 w 3352110"/>
              <a:gd name="connsiteY2" fmla="*/ 2660803 h 2660803"/>
              <a:gd name="connsiteX3" fmla="*/ 615 w 3352110"/>
              <a:gd name="connsiteY3" fmla="*/ 2660803 h 2660803"/>
              <a:gd name="connsiteX4" fmla="*/ 615 w 3352110"/>
              <a:gd name="connsiteY4" fmla="*/ 0 h 2660803"/>
              <a:gd name="connsiteX0" fmla="*/ 615 w 3352110"/>
              <a:gd name="connsiteY0" fmla="*/ 0 h 2664001"/>
              <a:gd name="connsiteX1" fmla="*/ 3352110 w 3352110"/>
              <a:gd name="connsiteY1" fmla="*/ 3197 h 2664001"/>
              <a:gd name="connsiteX2" fmla="*/ 3347429 w 3352110"/>
              <a:gd name="connsiteY2" fmla="*/ 2664001 h 2664001"/>
              <a:gd name="connsiteX3" fmla="*/ 615 w 3352110"/>
              <a:gd name="connsiteY3" fmla="*/ 2660803 h 2664001"/>
              <a:gd name="connsiteX4" fmla="*/ 615 w 3352110"/>
              <a:gd name="connsiteY4" fmla="*/ 0 h 2664001"/>
              <a:gd name="connsiteX0" fmla="*/ 0 w 3351495"/>
              <a:gd name="connsiteY0" fmla="*/ 0 h 2664001"/>
              <a:gd name="connsiteX1" fmla="*/ 3351495 w 3351495"/>
              <a:gd name="connsiteY1" fmla="*/ 3197 h 2664001"/>
              <a:gd name="connsiteX2" fmla="*/ 3346814 w 3351495"/>
              <a:gd name="connsiteY2" fmla="*/ 2664001 h 2664001"/>
              <a:gd name="connsiteX3" fmla="*/ 3197 w 3351495"/>
              <a:gd name="connsiteY3" fmla="*/ 2664001 h 2664001"/>
              <a:gd name="connsiteX4" fmla="*/ 0 w 3351495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5717"/>
              <a:gd name="connsiteY0" fmla="*/ 0 h 2664001"/>
              <a:gd name="connsiteX1" fmla="*/ 3345717 w 3345717"/>
              <a:gd name="connsiteY1" fmla="*/ 0 h 2664001"/>
              <a:gd name="connsiteX2" fmla="*/ 3344233 w 3345717"/>
              <a:gd name="connsiteY2" fmla="*/ 2664001 h 2664001"/>
              <a:gd name="connsiteX3" fmla="*/ 616 w 3345717"/>
              <a:gd name="connsiteY3" fmla="*/ 2664001 h 2664001"/>
              <a:gd name="connsiteX4" fmla="*/ 616 w 3345717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7430 w 3348914"/>
              <a:gd name="connsiteY2" fmla="*/ 2660804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2"/>
              <a:gd name="connsiteX1" fmla="*/ 3348914 w 3348914"/>
              <a:gd name="connsiteY1" fmla="*/ 0 h 2664002"/>
              <a:gd name="connsiteX2" fmla="*/ 3347430 w 3348914"/>
              <a:gd name="connsiteY2" fmla="*/ 2664002 h 2664002"/>
              <a:gd name="connsiteX3" fmla="*/ 616 w 3348914"/>
              <a:gd name="connsiteY3" fmla="*/ 2664001 h 2664002"/>
              <a:gd name="connsiteX4" fmla="*/ 616 w 3348914"/>
              <a:gd name="connsiteY4" fmla="*/ 0 h 266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14" h="2664002">
                <a:moveTo>
                  <a:pt x="616" y="0"/>
                </a:moveTo>
                <a:lnTo>
                  <a:pt x="3348914" y="0"/>
                </a:lnTo>
                <a:cubicBezTo>
                  <a:pt x="3348419" y="885869"/>
                  <a:pt x="3347925" y="1778133"/>
                  <a:pt x="3347430" y="2664002"/>
                </a:cubicBezTo>
                <a:lnTo>
                  <a:pt x="616" y="2664001"/>
                </a:lnTo>
                <a:cubicBezTo>
                  <a:pt x="-1515" y="1777067"/>
                  <a:pt x="2747" y="886934"/>
                  <a:pt x="6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4" name="Image Placeholder bottom middle">
            <a:extLst>
              <a:ext uri="{FF2B5EF4-FFF2-40B4-BE49-F238E27FC236}">
                <a16:creationId xmlns:a16="http://schemas.microsoft.com/office/drawing/2014/main" id="{0819CD85-7A6C-4E29-87AB-F17665150B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57631" y="3374924"/>
            <a:ext cx="4896000" cy="2754000"/>
          </a:xfrm>
          <a:custGeom>
            <a:avLst/>
            <a:gdLst>
              <a:gd name="connsiteX0" fmla="*/ 1532845 w 6209422"/>
              <a:gd name="connsiteY0" fmla="*/ 0 h 2663825"/>
              <a:gd name="connsiteX1" fmla="*/ 6209422 w 6209422"/>
              <a:gd name="connsiteY1" fmla="*/ 0 h 2663825"/>
              <a:gd name="connsiteX2" fmla="*/ 4676578 w 6209422"/>
              <a:gd name="connsiteY2" fmla="*/ 2663825 h 2663825"/>
              <a:gd name="connsiteX3" fmla="*/ 0 w 6209422"/>
              <a:gd name="connsiteY3" fmla="*/ 2663825 h 2663825"/>
              <a:gd name="connsiteX0" fmla="*/ 1532845 w 6318127"/>
              <a:gd name="connsiteY0" fmla="*/ 0 h 2663825"/>
              <a:gd name="connsiteX1" fmla="*/ 6318127 w 6318127"/>
              <a:gd name="connsiteY1" fmla="*/ 0 h 2663825"/>
              <a:gd name="connsiteX2" fmla="*/ 4676578 w 6318127"/>
              <a:gd name="connsiteY2" fmla="*/ 2663825 h 2663825"/>
              <a:gd name="connsiteX3" fmla="*/ 0 w 6318127"/>
              <a:gd name="connsiteY3" fmla="*/ 2663825 h 2663825"/>
              <a:gd name="connsiteX4" fmla="*/ 1532845 w 6318127"/>
              <a:gd name="connsiteY4" fmla="*/ 0 h 2663825"/>
              <a:gd name="connsiteX0" fmla="*/ 1532845 w 6318127"/>
              <a:gd name="connsiteY0" fmla="*/ 0 h 2667022"/>
              <a:gd name="connsiteX1" fmla="*/ 6318127 w 6318127"/>
              <a:gd name="connsiteY1" fmla="*/ 0 h 2667022"/>
              <a:gd name="connsiteX2" fmla="*/ 6313546 w 6318127"/>
              <a:gd name="connsiteY2" fmla="*/ 2667022 h 2667022"/>
              <a:gd name="connsiteX3" fmla="*/ 0 w 6318127"/>
              <a:gd name="connsiteY3" fmla="*/ 2663825 h 2667022"/>
              <a:gd name="connsiteX4" fmla="*/ 1532845 w 6318127"/>
              <a:gd name="connsiteY4" fmla="*/ 0 h 2667022"/>
              <a:gd name="connsiteX0" fmla="*/ 1532845 w 6314930"/>
              <a:gd name="connsiteY0" fmla="*/ 0 h 2667022"/>
              <a:gd name="connsiteX1" fmla="*/ 6314930 w 6314930"/>
              <a:gd name="connsiteY1" fmla="*/ 0 h 2667022"/>
              <a:gd name="connsiteX2" fmla="*/ 6313546 w 6314930"/>
              <a:gd name="connsiteY2" fmla="*/ 2667022 h 2667022"/>
              <a:gd name="connsiteX3" fmla="*/ 0 w 6314930"/>
              <a:gd name="connsiteY3" fmla="*/ 2663825 h 2667022"/>
              <a:gd name="connsiteX4" fmla="*/ 1532845 w 6314930"/>
              <a:gd name="connsiteY4" fmla="*/ 0 h 2667022"/>
              <a:gd name="connsiteX0" fmla="*/ 1532845 w 6313598"/>
              <a:gd name="connsiteY0" fmla="*/ 0 h 2667022"/>
              <a:gd name="connsiteX1" fmla="*/ 6311733 w 6313598"/>
              <a:gd name="connsiteY1" fmla="*/ 3197 h 2667022"/>
              <a:gd name="connsiteX2" fmla="*/ 6313546 w 6313598"/>
              <a:gd name="connsiteY2" fmla="*/ 2667022 h 2667022"/>
              <a:gd name="connsiteX3" fmla="*/ 0 w 6313598"/>
              <a:gd name="connsiteY3" fmla="*/ 2663825 h 2667022"/>
              <a:gd name="connsiteX4" fmla="*/ 1532845 w 6313598"/>
              <a:gd name="connsiteY4" fmla="*/ 0 h 2667022"/>
              <a:gd name="connsiteX0" fmla="*/ 0 w 4780753"/>
              <a:gd name="connsiteY0" fmla="*/ 0 h 2667022"/>
              <a:gd name="connsiteX1" fmla="*/ 4778888 w 4780753"/>
              <a:gd name="connsiteY1" fmla="*/ 3197 h 2667022"/>
              <a:gd name="connsiteX2" fmla="*/ 4780701 w 4780753"/>
              <a:gd name="connsiteY2" fmla="*/ 2667022 h 2667022"/>
              <a:gd name="connsiteX3" fmla="*/ 100925 w 4780753"/>
              <a:gd name="connsiteY3" fmla="*/ 2663825 h 2667022"/>
              <a:gd name="connsiteX4" fmla="*/ 0 w 4780753"/>
              <a:gd name="connsiteY4" fmla="*/ 0 h 2667022"/>
              <a:gd name="connsiteX0" fmla="*/ 1386 w 4679828"/>
              <a:gd name="connsiteY0" fmla="*/ 3197 h 2663825"/>
              <a:gd name="connsiteX1" fmla="*/ 4677963 w 4679828"/>
              <a:gd name="connsiteY1" fmla="*/ 0 h 2663825"/>
              <a:gd name="connsiteX2" fmla="*/ 4679776 w 4679828"/>
              <a:gd name="connsiteY2" fmla="*/ 2663825 h 2663825"/>
              <a:gd name="connsiteX3" fmla="*/ 0 w 4679828"/>
              <a:gd name="connsiteY3" fmla="*/ 2660628 h 2663825"/>
              <a:gd name="connsiteX4" fmla="*/ 1386 w 4679828"/>
              <a:gd name="connsiteY4" fmla="*/ 3197 h 2663825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67022"/>
              <a:gd name="connsiteX1" fmla="*/ 4678008 w 4679873"/>
              <a:gd name="connsiteY1" fmla="*/ 3197 h 2667022"/>
              <a:gd name="connsiteX2" fmla="*/ 4679821 w 4679873"/>
              <a:gd name="connsiteY2" fmla="*/ 2667022 h 2667022"/>
              <a:gd name="connsiteX3" fmla="*/ 45 w 4679873"/>
              <a:gd name="connsiteY3" fmla="*/ 2663825 h 2667022"/>
              <a:gd name="connsiteX4" fmla="*/ 4629 w 4679873"/>
              <a:gd name="connsiteY4" fmla="*/ 0 h 2667022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1478 w 4679919"/>
              <a:gd name="connsiteY0" fmla="*/ 0 h 2670219"/>
              <a:gd name="connsiteX1" fmla="*/ 4678054 w 4679919"/>
              <a:gd name="connsiteY1" fmla="*/ 6394 h 2670219"/>
              <a:gd name="connsiteX2" fmla="*/ 4679867 w 4679919"/>
              <a:gd name="connsiteY2" fmla="*/ 2670219 h 2670219"/>
              <a:gd name="connsiteX3" fmla="*/ 91 w 4679919"/>
              <a:gd name="connsiteY3" fmla="*/ 2667022 h 2670219"/>
              <a:gd name="connsiteX4" fmla="*/ 1478 w 4679919"/>
              <a:gd name="connsiteY4" fmla="*/ 0 h 2670219"/>
              <a:gd name="connsiteX0" fmla="*/ 1478 w 4679919"/>
              <a:gd name="connsiteY0" fmla="*/ 0 h 2663825"/>
              <a:gd name="connsiteX1" fmla="*/ 4678054 w 4679919"/>
              <a:gd name="connsiteY1" fmla="*/ 0 h 2663825"/>
              <a:gd name="connsiteX2" fmla="*/ 4679867 w 4679919"/>
              <a:gd name="connsiteY2" fmla="*/ 2663825 h 2663825"/>
              <a:gd name="connsiteX3" fmla="*/ 91 w 4679919"/>
              <a:gd name="connsiteY3" fmla="*/ 2660628 h 2663825"/>
              <a:gd name="connsiteX4" fmla="*/ 1478 w 4679919"/>
              <a:gd name="connsiteY4" fmla="*/ 0 h 26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19" h="2663825">
                <a:moveTo>
                  <a:pt x="1478" y="0"/>
                </a:moveTo>
                <a:lnTo>
                  <a:pt x="4678054" y="0"/>
                </a:lnTo>
                <a:cubicBezTo>
                  <a:pt x="4677593" y="889007"/>
                  <a:pt x="4680328" y="1774818"/>
                  <a:pt x="4679867" y="2663825"/>
                </a:cubicBezTo>
                <a:lnTo>
                  <a:pt x="91" y="2660628"/>
                </a:lnTo>
                <a:cubicBezTo>
                  <a:pt x="-513" y="1772686"/>
                  <a:pt x="2082" y="887942"/>
                  <a:pt x="14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3" name="Image Placeholder right">
            <a:extLst>
              <a:ext uri="{FF2B5EF4-FFF2-40B4-BE49-F238E27FC236}">
                <a16:creationId xmlns:a16="http://schemas.microsoft.com/office/drawing/2014/main" id="{89BB1F19-BF83-40AA-9B3D-DC4C7AC6E6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1263" y="549275"/>
            <a:ext cx="3206844" cy="5579649"/>
          </a:xfrm>
          <a:custGeom>
            <a:avLst/>
            <a:gdLst>
              <a:gd name="connsiteX0" fmla="*/ 3163910 w 4674623"/>
              <a:gd name="connsiteY0" fmla="*/ 0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54830 w 4674623"/>
              <a:gd name="connsiteY0" fmla="*/ 1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4" fmla="*/ 1654830 w 4674623"/>
              <a:gd name="connsiteY4" fmla="*/ 1 h 5472000"/>
              <a:gd name="connsiteX0" fmla="*/ 5073 w 3024866"/>
              <a:gd name="connsiteY0" fmla="*/ 1 h 5472000"/>
              <a:gd name="connsiteX1" fmla="*/ 3024866 w 3024866"/>
              <a:gd name="connsiteY1" fmla="*/ 0 h 5472000"/>
              <a:gd name="connsiteX2" fmla="*/ 3024866 w 3024866"/>
              <a:gd name="connsiteY2" fmla="*/ 5472000 h 5472000"/>
              <a:gd name="connsiteX3" fmla="*/ 0 w 3024866"/>
              <a:gd name="connsiteY3" fmla="*/ 5472000 h 5472000"/>
              <a:gd name="connsiteX4" fmla="*/ 5073 w 3024866"/>
              <a:gd name="connsiteY4" fmla="*/ 1 h 5472000"/>
              <a:gd name="connsiteX0" fmla="*/ 1876 w 3021669"/>
              <a:gd name="connsiteY0" fmla="*/ 1 h 5475198"/>
              <a:gd name="connsiteX1" fmla="*/ 3021669 w 3021669"/>
              <a:gd name="connsiteY1" fmla="*/ 0 h 5475198"/>
              <a:gd name="connsiteX2" fmla="*/ 3021669 w 3021669"/>
              <a:gd name="connsiteY2" fmla="*/ 5472000 h 5475198"/>
              <a:gd name="connsiteX3" fmla="*/ 0 w 3021669"/>
              <a:gd name="connsiteY3" fmla="*/ 5475198 h 5475198"/>
              <a:gd name="connsiteX4" fmla="*/ 1876 w 3021669"/>
              <a:gd name="connsiteY4" fmla="*/ 1 h 5475198"/>
              <a:gd name="connsiteX0" fmla="*/ 5074 w 3024867"/>
              <a:gd name="connsiteY0" fmla="*/ 1 h 5472000"/>
              <a:gd name="connsiteX1" fmla="*/ 3024867 w 3024867"/>
              <a:gd name="connsiteY1" fmla="*/ 0 h 5472000"/>
              <a:gd name="connsiteX2" fmla="*/ 3024867 w 3024867"/>
              <a:gd name="connsiteY2" fmla="*/ 5472000 h 5472000"/>
              <a:gd name="connsiteX3" fmla="*/ 0 w 3024867"/>
              <a:gd name="connsiteY3" fmla="*/ 5472000 h 5472000"/>
              <a:gd name="connsiteX4" fmla="*/ 5074 w 3024867"/>
              <a:gd name="connsiteY4" fmla="*/ 1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67" h="5472000">
                <a:moveTo>
                  <a:pt x="5074" y="1"/>
                </a:moveTo>
                <a:lnTo>
                  <a:pt x="3024867" y="0"/>
                </a:lnTo>
                <a:lnTo>
                  <a:pt x="3024867" y="5472000"/>
                </a:lnTo>
                <a:lnTo>
                  <a:pt x="0" y="5472000"/>
                </a:lnTo>
                <a:cubicBezTo>
                  <a:pt x="625" y="3646934"/>
                  <a:pt x="4449" y="1825067"/>
                  <a:pt x="507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/>
              <a:t>Click Symbol</a:t>
            </a:r>
            <a:br>
              <a:rPr lang="en-GB"/>
            </a:br>
            <a:r>
              <a:rPr lang="en-GB"/>
              <a:t>to add Image</a:t>
            </a:r>
          </a:p>
        </p:txBody>
      </p:sp>
      <p:sp>
        <p:nvSpPr>
          <p:cNvPr id="30" name="Foliennummernplatzhalter">
            <a:extLst>
              <a:ext uri="{FF2B5EF4-FFF2-40B4-BE49-F238E27FC236}">
                <a16:creationId xmlns:a16="http://schemas.microsoft.com/office/drawing/2014/main" id="{EEADBDBD-CBB1-4670-9A7E-864CA6EEBE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Slash bk Footer">
            <a:extLst>
              <a:ext uri="{FF2B5EF4-FFF2-40B4-BE49-F238E27FC236}">
                <a16:creationId xmlns:a16="http://schemas.microsoft.com/office/drawing/2014/main" id="{65F1061F-3CEE-446D-861E-21E1275F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29" name="Fußzeilenplatzhalter">
            <a:extLst>
              <a:ext uri="{FF2B5EF4-FFF2-40B4-BE49-F238E27FC236}">
                <a16:creationId xmlns:a16="http://schemas.microsoft.com/office/drawing/2014/main" id="{CFDDB863-20EC-4600-ACF7-21B794F6B4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line and 3 Images obl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platzhalter o li">
            <a:extLst>
              <a:ext uri="{FF2B5EF4-FFF2-40B4-BE49-F238E27FC236}">
                <a16:creationId xmlns:a16="http://schemas.microsoft.com/office/drawing/2014/main" id="{B2A57687-55E6-426E-B584-D3EF69E0AE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672" y="1773239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23" name="Bildplatzhalter li">
            <a:extLst>
              <a:ext uri="{FF2B5EF4-FFF2-40B4-BE49-F238E27FC236}">
                <a16:creationId xmlns:a16="http://schemas.microsoft.com/office/drawing/2014/main" id="{4B4A1A2F-9EB1-49EF-90D2-22EE0F619F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3999" y="2492300"/>
            <a:ext cx="4205347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4205347 w 5880563"/>
              <a:gd name="connsiteY3" fmla="*/ 75 h 2448000"/>
              <a:gd name="connsiteX4" fmla="*/ 3142801 w 5880563"/>
              <a:gd name="connsiteY4" fmla="*/ 2448000 h 2448000"/>
              <a:gd name="connsiteX5" fmla="*/ 0 w 5880563"/>
              <a:gd name="connsiteY5" fmla="*/ 2448000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4205347 w 5880563"/>
              <a:gd name="connsiteY2" fmla="*/ 75 h 2448000"/>
              <a:gd name="connsiteX3" fmla="*/ 3142801 w 5880563"/>
              <a:gd name="connsiteY3" fmla="*/ 2448000 h 2448000"/>
              <a:gd name="connsiteX4" fmla="*/ 0 w 5880563"/>
              <a:gd name="connsiteY4" fmla="*/ 2448000 h 2448000"/>
              <a:gd name="connsiteX5" fmla="*/ 0 w 5880563"/>
              <a:gd name="connsiteY5" fmla="*/ 0 h 2448000"/>
              <a:gd name="connsiteX0" fmla="*/ 0 w 4205347"/>
              <a:gd name="connsiteY0" fmla="*/ 0 h 2448000"/>
              <a:gd name="connsiteX1" fmla="*/ 4205347 w 4205347"/>
              <a:gd name="connsiteY1" fmla="*/ 75 h 2448000"/>
              <a:gd name="connsiteX2" fmla="*/ 3142801 w 4205347"/>
              <a:gd name="connsiteY2" fmla="*/ 2448000 h 2448000"/>
              <a:gd name="connsiteX3" fmla="*/ 0 w 4205347"/>
              <a:gd name="connsiteY3" fmla="*/ 2448000 h 2448000"/>
              <a:gd name="connsiteX4" fmla="*/ 0 w 4205347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347" h="2448000">
                <a:moveTo>
                  <a:pt x="0" y="0"/>
                </a:moveTo>
                <a:lnTo>
                  <a:pt x="4205347" y="75"/>
                </a:lnTo>
                <a:lnTo>
                  <a:pt x="3142801" y="2448000"/>
                </a:lnTo>
                <a:lnTo>
                  <a:pt x="0" y="244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algn="l"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21" name="Bildplatzhalter mi">
            <a:extLst>
              <a:ext uri="{FF2B5EF4-FFF2-40B4-BE49-F238E27FC236}">
                <a16:creationId xmlns:a16="http://schemas.microsoft.com/office/drawing/2014/main" id="{96EDF950-3EB4-469A-A928-BCCDE59A9F0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29195" y="2492375"/>
            <a:ext cx="5332111" cy="2447925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8" fmla="*/ 0 w 5880563"/>
              <a:gd name="connsiteY8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606337 w 5606337"/>
              <a:gd name="connsiteY2" fmla="*/ 75 h 2448000"/>
              <a:gd name="connsiteX3" fmla="*/ 5332111 w 5606337"/>
              <a:gd name="connsiteY3" fmla="*/ 75 h 2448000"/>
              <a:gd name="connsiteX4" fmla="*/ 4269565 w 5606337"/>
              <a:gd name="connsiteY4" fmla="*/ 2448000 h 2448000"/>
              <a:gd name="connsiteX5" fmla="*/ 0 w 5606337"/>
              <a:gd name="connsiteY5" fmla="*/ 2448000 h 2448000"/>
              <a:gd name="connsiteX6" fmla="*/ 1062546 w 5606337"/>
              <a:gd name="connsiteY6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332111 w 5606337"/>
              <a:gd name="connsiteY2" fmla="*/ 75 h 2448000"/>
              <a:gd name="connsiteX3" fmla="*/ 4269565 w 5606337"/>
              <a:gd name="connsiteY3" fmla="*/ 2448000 h 2448000"/>
              <a:gd name="connsiteX4" fmla="*/ 0 w 5606337"/>
              <a:gd name="connsiteY4" fmla="*/ 2448000 h 2448000"/>
              <a:gd name="connsiteX5" fmla="*/ 1062546 w 5606337"/>
              <a:gd name="connsiteY5" fmla="*/ 75 h 2448000"/>
              <a:gd name="connsiteX0" fmla="*/ 1062546 w 5332111"/>
              <a:gd name="connsiteY0" fmla="*/ 0 h 2447925"/>
              <a:gd name="connsiteX1" fmla="*/ 5332111 w 5332111"/>
              <a:gd name="connsiteY1" fmla="*/ 0 h 2447925"/>
              <a:gd name="connsiteX2" fmla="*/ 4269565 w 5332111"/>
              <a:gd name="connsiteY2" fmla="*/ 2447925 h 2447925"/>
              <a:gd name="connsiteX3" fmla="*/ 0 w 5332111"/>
              <a:gd name="connsiteY3" fmla="*/ 2447925 h 2447925"/>
              <a:gd name="connsiteX4" fmla="*/ 1062546 w 5332111"/>
              <a:gd name="connsiteY4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111" h="2447925">
                <a:moveTo>
                  <a:pt x="1062546" y="0"/>
                </a:moveTo>
                <a:lnTo>
                  <a:pt x="5332111" y="0"/>
                </a:lnTo>
                <a:lnTo>
                  <a:pt x="4269565" y="2447925"/>
                </a:lnTo>
                <a:lnTo>
                  <a:pt x="0" y="2447925"/>
                </a:lnTo>
                <a:lnTo>
                  <a:pt x="10625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marL="0" indent="0">
              <a:buFontTx/>
              <a:buNone/>
              <a:defRPr lang="en-GB" dirty="0" smtClean="0"/>
            </a:lvl1pPr>
          </a:lstStyle>
          <a:p>
            <a:pPr lvl="0" algn="ctr"/>
            <a:r>
              <a:rPr lang="en-GB"/>
              <a:t>Click Symbol to add Image</a:t>
            </a:r>
          </a:p>
        </p:txBody>
      </p:sp>
      <p:sp>
        <p:nvSpPr>
          <p:cNvPr id="24" name="Bildplatzhalter re">
            <a:extLst>
              <a:ext uri="{FF2B5EF4-FFF2-40B4-BE49-F238E27FC236}">
                <a16:creationId xmlns:a16="http://schemas.microsoft.com/office/drawing/2014/main" id="{24ED4CA4-2375-42DC-AF70-0E80C87E44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40254" y="2492300"/>
            <a:ext cx="4207109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6" fmla="*/ 0 w 5880563"/>
              <a:gd name="connsiteY6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1062546 w 4207109"/>
              <a:gd name="connsiteY0" fmla="*/ 75 h 2448000"/>
              <a:gd name="connsiteX1" fmla="*/ 4207109 w 4207109"/>
              <a:gd name="connsiteY1" fmla="*/ 0 h 2448000"/>
              <a:gd name="connsiteX2" fmla="*/ 4207109 w 4207109"/>
              <a:gd name="connsiteY2" fmla="*/ 2448000 h 2448000"/>
              <a:gd name="connsiteX3" fmla="*/ 0 w 4207109"/>
              <a:gd name="connsiteY3" fmla="*/ 2448000 h 2448000"/>
              <a:gd name="connsiteX4" fmla="*/ 1062546 w 4207109"/>
              <a:gd name="connsiteY4" fmla="*/ 75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109" h="2448000">
                <a:moveTo>
                  <a:pt x="1062546" y="75"/>
                </a:moveTo>
                <a:lnTo>
                  <a:pt x="4207109" y="0"/>
                </a:lnTo>
                <a:lnTo>
                  <a:pt x="4207109" y="2448000"/>
                </a:lnTo>
                <a:lnTo>
                  <a:pt x="0" y="2448000"/>
                </a:lnTo>
                <a:lnTo>
                  <a:pt x="1062546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o li">
            <a:extLst>
              <a:ext uri="{FF2B5EF4-FFF2-40B4-BE49-F238E27FC236}">
                <a16:creationId xmlns:a16="http://schemas.microsoft.com/office/drawing/2014/main" id="{3799F8FB-3E1C-4920-BDD6-132302F680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9066" y="1773239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16" name="Textplatzhalter o li">
            <a:extLst>
              <a:ext uri="{FF2B5EF4-FFF2-40B4-BE49-F238E27FC236}">
                <a16:creationId xmlns:a16="http://schemas.microsoft.com/office/drawing/2014/main" id="{93302857-948F-48D4-8582-DF66819FB8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3872" y="1773239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17" name="Textplatzhalter o li">
            <a:extLst>
              <a:ext uri="{FF2B5EF4-FFF2-40B4-BE49-F238E27FC236}">
                <a16:creationId xmlns:a16="http://schemas.microsoft.com/office/drawing/2014/main" id="{A0F579B5-FD6F-4550-A2E4-153CD3F3CF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999" y="5085184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18" name="Textplatzhalter o li">
            <a:extLst>
              <a:ext uri="{FF2B5EF4-FFF2-40B4-BE49-F238E27FC236}">
                <a16:creationId xmlns:a16="http://schemas.microsoft.com/office/drawing/2014/main" id="{FE3C442C-8377-47B9-8776-BC529A834E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94393" y="5085184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20" name="Textplatzhalter o li">
            <a:extLst>
              <a:ext uri="{FF2B5EF4-FFF2-40B4-BE49-F238E27FC236}">
                <a16:creationId xmlns:a16="http://schemas.microsoft.com/office/drawing/2014/main" id="{506A6592-25F0-403C-874B-1FE76ECA83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9199" y="5085184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27441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3 Images obl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93697B2D-4191-496C-A53A-D5C1B16C3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2" name="Opel-Vauxhall-Logo">
            <a:extLst>
              <a:ext uri="{FF2B5EF4-FFF2-40B4-BE49-F238E27FC236}">
                <a16:creationId xmlns:a16="http://schemas.microsoft.com/office/drawing/2014/main" id="{80E5078B-CF1D-49C4-B72C-0B0BA90E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25" name="Double slash ye-rd">
            <a:extLst>
              <a:ext uri="{FF2B5EF4-FFF2-40B4-BE49-F238E27FC236}">
                <a16:creationId xmlns:a16="http://schemas.microsoft.com/office/drawing/2014/main" id="{0BE5D4EF-04F9-4820-8398-04A1682D7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9" name="Titel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Bildplatzhalter li">
            <a:extLst>
              <a:ext uri="{FF2B5EF4-FFF2-40B4-BE49-F238E27FC236}">
                <a16:creationId xmlns:a16="http://schemas.microsoft.com/office/drawing/2014/main" id="{4B4A1A2F-9EB1-49EF-90D2-22EE0F619F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3999" y="2492300"/>
            <a:ext cx="4205347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4205347 w 5880563"/>
              <a:gd name="connsiteY3" fmla="*/ 75 h 2448000"/>
              <a:gd name="connsiteX4" fmla="*/ 3142801 w 5880563"/>
              <a:gd name="connsiteY4" fmla="*/ 2448000 h 2448000"/>
              <a:gd name="connsiteX5" fmla="*/ 0 w 5880563"/>
              <a:gd name="connsiteY5" fmla="*/ 2448000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4205347 w 5880563"/>
              <a:gd name="connsiteY2" fmla="*/ 75 h 2448000"/>
              <a:gd name="connsiteX3" fmla="*/ 3142801 w 5880563"/>
              <a:gd name="connsiteY3" fmla="*/ 2448000 h 2448000"/>
              <a:gd name="connsiteX4" fmla="*/ 0 w 5880563"/>
              <a:gd name="connsiteY4" fmla="*/ 2448000 h 2448000"/>
              <a:gd name="connsiteX5" fmla="*/ 0 w 5880563"/>
              <a:gd name="connsiteY5" fmla="*/ 0 h 2448000"/>
              <a:gd name="connsiteX0" fmla="*/ 0 w 4205347"/>
              <a:gd name="connsiteY0" fmla="*/ 0 h 2448000"/>
              <a:gd name="connsiteX1" fmla="*/ 4205347 w 4205347"/>
              <a:gd name="connsiteY1" fmla="*/ 75 h 2448000"/>
              <a:gd name="connsiteX2" fmla="*/ 3142801 w 4205347"/>
              <a:gd name="connsiteY2" fmla="*/ 2448000 h 2448000"/>
              <a:gd name="connsiteX3" fmla="*/ 0 w 4205347"/>
              <a:gd name="connsiteY3" fmla="*/ 2448000 h 2448000"/>
              <a:gd name="connsiteX4" fmla="*/ 0 w 4205347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347" h="2448000">
                <a:moveTo>
                  <a:pt x="0" y="0"/>
                </a:moveTo>
                <a:lnTo>
                  <a:pt x="4205347" y="75"/>
                </a:lnTo>
                <a:lnTo>
                  <a:pt x="3142801" y="2448000"/>
                </a:lnTo>
                <a:lnTo>
                  <a:pt x="0" y="244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algn="l"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21" name="Bildplatzhalter mi">
            <a:extLst>
              <a:ext uri="{FF2B5EF4-FFF2-40B4-BE49-F238E27FC236}">
                <a16:creationId xmlns:a16="http://schemas.microsoft.com/office/drawing/2014/main" id="{96EDF950-3EB4-469A-A928-BCCDE59A9F0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29195" y="2492375"/>
            <a:ext cx="5332111" cy="2447925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8" fmla="*/ 0 w 5880563"/>
              <a:gd name="connsiteY8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606337 w 5606337"/>
              <a:gd name="connsiteY2" fmla="*/ 75 h 2448000"/>
              <a:gd name="connsiteX3" fmla="*/ 5332111 w 5606337"/>
              <a:gd name="connsiteY3" fmla="*/ 75 h 2448000"/>
              <a:gd name="connsiteX4" fmla="*/ 4269565 w 5606337"/>
              <a:gd name="connsiteY4" fmla="*/ 2448000 h 2448000"/>
              <a:gd name="connsiteX5" fmla="*/ 0 w 5606337"/>
              <a:gd name="connsiteY5" fmla="*/ 2448000 h 2448000"/>
              <a:gd name="connsiteX6" fmla="*/ 1062546 w 5606337"/>
              <a:gd name="connsiteY6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332111 w 5606337"/>
              <a:gd name="connsiteY2" fmla="*/ 75 h 2448000"/>
              <a:gd name="connsiteX3" fmla="*/ 4269565 w 5606337"/>
              <a:gd name="connsiteY3" fmla="*/ 2448000 h 2448000"/>
              <a:gd name="connsiteX4" fmla="*/ 0 w 5606337"/>
              <a:gd name="connsiteY4" fmla="*/ 2448000 h 2448000"/>
              <a:gd name="connsiteX5" fmla="*/ 1062546 w 5606337"/>
              <a:gd name="connsiteY5" fmla="*/ 75 h 2448000"/>
              <a:gd name="connsiteX0" fmla="*/ 1062546 w 5332111"/>
              <a:gd name="connsiteY0" fmla="*/ 0 h 2447925"/>
              <a:gd name="connsiteX1" fmla="*/ 5332111 w 5332111"/>
              <a:gd name="connsiteY1" fmla="*/ 0 h 2447925"/>
              <a:gd name="connsiteX2" fmla="*/ 4269565 w 5332111"/>
              <a:gd name="connsiteY2" fmla="*/ 2447925 h 2447925"/>
              <a:gd name="connsiteX3" fmla="*/ 0 w 5332111"/>
              <a:gd name="connsiteY3" fmla="*/ 2447925 h 2447925"/>
              <a:gd name="connsiteX4" fmla="*/ 1062546 w 5332111"/>
              <a:gd name="connsiteY4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111" h="2447925">
                <a:moveTo>
                  <a:pt x="1062546" y="0"/>
                </a:moveTo>
                <a:lnTo>
                  <a:pt x="5332111" y="0"/>
                </a:lnTo>
                <a:lnTo>
                  <a:pt x="4269565" y="2447925"/>
                </a:lnTo>
                <a:lnTo>
                  <a:pt x="0" y="2447925"/>
                </a:lnTo>
                <a:lnTo>
                  <a:pt x="10625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marL="0" indent="0">
              <a:buFontTx/>
              <a:buNone/>
              <a:defRPr lang="en-GB" dirty="0" smtClean="0"/>
            </a:lvl1pPr>
          </a:lstStyle>
          <a:p>
            <a:pPr lvl="0" algn="ctr"/>
            <a:r>
              <a:rPr lang="en-GB"/>
              <a:t>Click Symbol to add Image</a:t>
            </a:r>
          </a:p>
        </p:txBody>
      </p:sp>
      <p:sp>
        <p:nvSpPr>
          <p:cNvPr id="24" name="Bildplatzhalter re">
            <a:extLst>
              <a:ext uri="{FF2B5EF4-FFF2-40B4-BE49-F238E27FC236}">
                <a16:creationId xmlns:a16="http://schemas.microsoft.com/office/drawing/2014/main" id="{24ED4CA4-2375-42DC-AF70-0E80C87E44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40254" y="2492300"/>
            <a:ext cx="4207109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6" fmla="*/ 0 w 5880563"/>
              <a:gd name="connsiteY6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1062546 w 4207109"/>
              <a:gd name="connsiteY0" fmla="*/ 75 h 2448000"/>
              <a:gd name="connsiteX1" fmla="*/ 4207109 w 4207109"/>
              <a:gd name="connsiteY1" fmla="*/ 0 h 2448000"/>
              <a:gd name="connsiteX2" fmla="*/ 4207109 w 4207109"/>
              <a:gd name="connsiteY2" fmla="*/ 2448000 h 2448000"/>
              <a:gd name="connsiteX3" fmla="*/ 0 w 4207109"/>
              <a:gd name="connsiteY3" fmla="*/ 2448000 h 2448000"/>
              <a:gd name="connsiteX4" fmla="*/ 1062546 w 4207109"/>
              <a:gd name="connsiteY4" fmla="*/ 75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109" h="2448000">
                <a:moveTo>
                  <a:pt x="1062546" y="75"/>
                </a:moveTo>
                <a:lnTo>
                  <a:pt x="4207109" y="0"/>
                </a:lnTo>
                <a:lnTo>
                  <a:pt x="4207109" y="2448000"/>
                </a:lnTo>
                <a:lnTo>
                  <a:pt x="0" y="2448000"/>
                </a:lnTo>
                <a:lnTo>
                  <a:pt x="1062546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Slash bk Footer">
            <a:extLst>
              <a:ext uri="{FF2B5EF4-FFF2-40B4-BE49-F238E27FC236}">
                <a16:creationId xmlns:a16="http://schemas.microsoft.com/office/drawing/2014/main" id="{5CC6CD17-3957-4A67-BF32-3D8A7BFB68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5" name="Subline">
            <a:extLst>
              <a:ext uri="{FF2B5EF4-FFF2-40B4-BE49-F238E27FC236}">
                <a16:creationId xmlns:a16="http://schemas.microsoft.com/office/drawing/2014/main" id="{14C3D6F0-F2E2-4BF0-98B8-431592928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  <p:sp>
        <p:nvSpPr>
          <p:cNvPr id="46" name="Textplatzhalter o li">
            <a:extLst>
              <a:ext uri="{FF2B5EF4-FFF2-40B4-BE49-F238E27FC236}">
                <a16:creationId xmlns:a16="http://schemas.microsoft.com/office/drawing/2014/main" id="{64744611-B628-4E59-AA74-DAB19FFA69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672" y="1773239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47" name="Textplatzhalter o li">
            <a:extLst>
              <a:ext uri="{FF2B5EF4-FFF2-40B4-BE49-F238E27FC236}">
                <a16:creationId xmlns:a16="http://schemas.microsoft.com/office/drawing/2014/main" id="{BA8848BA-10D3-44C7-ACE0-83785A5A0F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9066" y="1773239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48" name="Textplatzhalter o li">
            <a:extLst>
              <a:ext uri="{FF2B5EF4-FFF2-40B4-BE49-F238E27FC236}">
                <a16:creationId xmlns:a16="http://schemas.microsoft.com/office/drawing/2014/main" id="{5A855A49-63F8-4139-8545-8A2FCB492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3872" y="1773239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49" name="Textplatzhalter o li">
            <a:extLst>
              <a:ext uri="{FF2B5EF4-FFF2-40B4-BE49-F238E27FC236}">
                <a16:creationId xmlns:a16="http://schemas.microsoft.com/office/drawing/2014/main" id="{C4D0AAD9-53D0-4E19-A0F7-2B37344C22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999" y="5085184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50" name="Textplatzhalter o li">
            <a:extLst>
              <a:ext uri="{FF2B5EF4-FFF2-40B4-BE49-F238E27FC236}">
                <a16:creationId xmlns:a16="http://schemas.microsoft.com/office/drawing/2014/main" id="{13BDF12E-CA08-45A3-80CB-0B516F71EA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94393" y="5085184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51" name="Textplatzhalter o li">
            <a:extLst>
              <a:ext uri="{FF2B5EF4-FFF2-40B4-BE49-F238E27FC236}">
                <a16:creationId xmlns:a16="http://schemas.microsoft.com/office/drawing/2014/main" id="{A85207FA-C643-46F6-AF0D-64AA89DF74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9199" y="5085184"/>
            <a:ext cx="3096000" cy="503762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25782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hmen ac5">
            <a:extLst>
              <a:ext uri="{FF2B5EF4-FFF2-40B4-BE49-F238E27FC236}">
                <a16:creationId xmlns:a16="http://schemas.microsoft.com/office/drawing/2014/main" id="{7CF9C3B0-7EE7-46B4-8EDC-3B555D90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Opel-Vauxhall-Logo">
            <a:extLst>
              <a:ext uri="{FF2B5EF4-FFF2-40B4-BE49-F238E27FC236}">
                <a16:creationId xmlns:a16="http://schemas.microsoft.com/office/drawing/2014/main" id="{4CB62094-5EE8-4525-BBD4-1BDF327C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ou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hmen ac5">
            <a:extLst>
              <a:ext uri="{FF2B5EF4-FFF2-40B4-BE49-F238E27FC236}">
                <a16:creationId xmlns:a16="http://schemas.microsoft.com/office/drawing/2014/main" id="{7CF9C3B0-7EE7-46B4-8EDC-3B555D90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ahmen ac5">
            <a:extLst>
              <a:ext uri="{FF2B5EF4-FFF2-40B4-BE49-F238E27FC236}">
                <a16:creationId xmlns:a16="http://schemas.microsoft.com/office/drawing/2014/main" id="{3AC3FF04-B5E5-4666-BE25-CE87E6AF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Opel-Vauxhall-Logo">
            <a:extLst>
              <a:ext uri="{FF2B5EF4-FFF2-40B4-BE49-F238E27FC236}">
                <a16:creationId xmlns:a16="http://schemas.microsoft.com/office/drawing/2014/main" id="{688796C5-2981-4C9E-993E-A5F60A67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10" name="Double Slash_ye-rd">
            <a:extLst>
              <a:ext uri="{FF2B5EF4-FFF2-40B4-BE49-F238E27FC236}">
                <a16:creationId xmlns:a16="http://schemas.microsoft.com/office/drawing/2014/main" id="{36ACB60D-29F9-42EC-9062-4A163BAD5B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694800"/>
            <a:ext cx="324107" cy="216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67999" y="616110"/>
            <a:ext cx="11015425" cy="432000"/>
          </a:xfrm>
          <a:noFill/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Enter Presentation Name here</a:t>
            </a:r>
            <a:endParaRPr lang="en-GB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6A3CA6A-EA1D-492B-8613-51C64173E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998" y="945000"/>
            <a:ext cx="6766801" cy="252000"/>
          </a:xfrm>
        </p:spPr>
        <p:txBody>
          <a:bodyPr anchor="ctr"/>
          <a:lstStyle>
            <a:lvl1pPr marL="0" indent="0" algn="l"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00. Month 2023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1894426-1507-48A5-B1E8-71B2CCCE82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3400" y="1773239"/>
            <a:ext cx="11905200" cy="334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en-GB" noProof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5922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hmen ac5">
            <a:extLst>
              <a:ext uri="{FF2B5EF4-FFF2-40B4-BE49-F238E27FC236}">
                <a16:creationId xmlns:a16="http://schemas.microsoft.com/office/drawing/2014/main" id="{65AB1D69-9E82-4A5F-B26E-40F65A6B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Opel-Vauxhall-Logo">
            <a:extLst>
              <a:ext uri="{FF2B5EF4-FFF2-40B4-BE49-F238E27FC236}">
                <a16:creationId xmlns:a16="http://schemas.microsoft.com/office/drawing/2014/main" id="{8828E976-94B7-491B-871C-E5BE7D9A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B2D9DC7-9E61-4C27-B9B3-3B21FD8F597D}"/>
              </a:ext>
            </a:extLst>
          </p:cNvPr>
          <p:cNvSpPr txBox="1"/>
          <p:nvPr/>
        </p:nvSpPr>
        <p:spPr>
          <a:xfrm>
            <a:off x="4254791" y="2135615"/>
            <a:ext cx="3682418" cy="22698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de-DE" sz="9000" cap="all" baseline="0"/>
              <a:t>THANK</a:t>
            </a:r>
          </a:p>
          <a:p>
            <a:pPr algn="ctr">
              <a:lnSpc>
                <a:spcPct val="60000"/>
              </a:lnSpc>
            </a:pPr>
            <a:r>
              <a:rPr lang="de-DE" sz="12500" b="1" cap="all" baseline="0">
                <a:solidFill>
                  <a:schemeClr val="tx1"/>
                </a:solidFill>
                <a:latin typeface="+mj-lt"/>
              </a:rPr>
              <a:t>YOU</a:t>
            </a:r>
            <a:endParaRPr lang="en-GB" sz="12500" b="1" cap="all" baseline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0858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surface&#10;&#10;Description automatically generated">
            <a:extLst>
              <a:ext uri="{FF2B5EF4-FFF2-40B4-BE49-F238E27FC236}">
                <a16:creationId xmlns:a16="http://schemas.microsoft.com/office/drawing/2014/main" id="{82CE0B08-2EDE-03D1-16D8-04972F3F7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wall with a shadow&#10;&#10;Description automatically generated">
            <a:extLst>
              <a:ext uri="{FF2B5EF4-FFF2-40B4-BE49-F238E27FC236}">
                <a16:creationId xmlns:a16="http://schemas.microsoft.com/office/drawing/2014/main" id="{A54E4D6D-FC4D-4D31-5BBD-38B46D01EA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046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DDE0DE-625A-4C57-8E43-637A31CE08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5333" y="270378"/>
            <a:ext cx="637557" cy="23194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597A6155-FDDE-F9AC-EA29-BB504FF1B858}"/>
              </a:ext>
            </a:extLst>
          </p:cNvPr>
          <p:cNvSpPr/>
          <p:nvPr userDrawn="1"/>
        </p:nvSpPr>
        <p:spPr>
          <a:xfrm>
            <a:off x="-168696" y="116632"/>
            <a:ext cx="10081120" cy="632491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alpha val="2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4" name="Double slash ye-rd">
            <a:extLst>
              <a:ext uri="{FF2B5EF4-FFF2-40B4-BE49-F238E27FC236}">
                <a16:creationId xmlns:a16="http://schemas.microsoft.com/office/drawing/2014/main" id="{12214E26-4418-BF61-1C68-D28F791F4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47" t="-18751" r="-18030" b="-12014"/>
          <a:stretch/>
        </p:blipFill>
        <p:spPr>
          <a:xfrm>
            <a:off x="263352" y="188640"/>
            <a:ext cx="288032" cy="306071"/>
          </a:xfrm>
          <a:prstGeom prst="parallelogram">
            <a:avLst>
              <a:gd name="adj" fmla="val 39554"/>
            </a:avLst>
          </a:prstGeom>
        </p:spPr>
      </p:pic>
      <p:pic>
        <p:nvPicPr>
          <p:cNvPr id="8" name="Double slash ye-rd">
            <a:extLst>
              <a:ext uri="{FF2B5EF4-FFF2-40B4-BE49-F238E27FC236}">
                <a16:creationId xmlns:a16="http://schemas.microsoft.com/office/drawing/2014/main" id="{B42B385C-7C6B-A4B4-905C-6F7663578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83"/>
          <a:stretch/>
        </p:blipFill>
        <p:spPr>
          <a:xfrm>
            <a:off x="150737" y="232532"/>
            <a:ext cx="197137" cy="234063"/>
          </a:xfrm>
          <a:prstGeom prst="parallelogram">
            <a:avLst>
              <a:gd name="adj" fmla="val 32974"/>
            </a:avLst>
          </a:prstGeom>
        </p:spPr>
      </p:pic>
    </p:spTree>
    <p:extLst>
      <p:ext uri="{BB962C8B-B14F-4D97-AF65-F5344CB8AC3E}">
        <p14:creationId xmlns:p14="http://schemas.microsoft.com/office/powerpoint/2010/main" val="4836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160AD6-649F-ACD6-0A46-56DE29093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277" b="5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DDE0DE-625A-4C57-8E43-637A31CE08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333" y="270378"/>
            <a:ext cx="637557" cy="23194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597A6155-FDDE-F9AC-EA29-BB504FF1B858}"/>
              </a:ext>
            </a:extLst>
          </p:cNvPr>
          <p:cNvSpPr/>
          <p:nvPr userDrawn="1"/>
        </p:nvSpPr>
        <p:spPr>
          <a:xfrm>
            <a:off x="-168696" y="116632"/>
            <a:ext cx="10081120" cy="632491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alpha val="2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8" name="Double slash ye-rd">
            <a:extLst>
              <a:ext uri="{FF2B5EF4-FFF2-40B4-BE49-F238E27FC236}">
                <a16:creationId xmlns:a16="http://schemas.microsoft.com/office/drawing/2014/main" id="{A88BACAF-B185-5647-0B41-3D20B17E1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83"/>
          <a:stretch/>
        </p:blipFill>
        <p:spPr>
          <a:xfrm>
            <a:off x="296852" y="232532"/>
            <a:ext cx="197137" cy="234063"/>
          </a:xfrm>
          <a:prstGeom prst="parallelogram">
            <a:avLst>
              <a:gd name="adj" fmla="val 32974"/>
            </a:avLst>
          </a:prstGeom>
        </p:spPr>
      </p:pic>
    </p:spTree>
    <p:extLst>
      <p:ext uri="{BB962C8B-B14F-4D97-AF65-F5344CB8AC3E}">
        <p14:creationId xmlns:p14="http://schemas.microsoft.com/office/powerpoint/2010/main" val="15122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8B0687-4149-275B-C6C4-8A1148CB5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528" y="1268760"/>
            <a:ext cx="637557" cy="231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60F241-0854-C9A3-3577-A260A1402E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DDE0DE-625A-4C57-8E43-637A31CE08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5333" y="270378"/>
            <a:ext cx="637557" cy="23194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597A6155-FDDE-F9AC-EA29-BB504FF1B858}"/>
              </a:ext>
            </a:extLst>
          </p:cNvPr>
          <p:cNvSpPr/>
          <p:nvPr userDrawn="1"/>
        </p:nvSpPr>
        <p:spPr>
          <a:xfrm>
            <a:off x="-168696" y="116632"/>
            <a:ext cx="10081120" cy="632491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alpha val="2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8" name="Double slash ye-rd">
            <a:extLst>
              <a:ext uri="{FF2B5EF4-FFF2-40B4-BE49-F238E27FC236}">
                <a16:creationId xmlns:a16="http://schemas.microsoft.com/office/drawing/2014/main" id="{A88BACAF-B185-5647-0B41-3D20B17E1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83"/>
          <a:stretch/>
        </p:blipFill>
        <p:spPr>
          <a:xfrm>
            <a:off x="296852" y="232532"/>
            <a:ext cx="197137" cy="234063"/>
          </a:xfrm>
          <a:prstGeom prst="parallelogram">
            <a:avLst>
              <a:gd name="adj" fmla="val 32974"/>
            </a:avLst>
          </a:prstGeom>
        </p:spPr>
      </p:pic>
    </p:spTree>
    <p:extLst>
      <p:ext uri="{BB962C8B-B14F-4D97-AF65-F5344CB8AC3E}">
        <p14:creationId xmlns:p14="http://schemas.microsoft.com/office/powerpoint/2010/main" val="2616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166C68D9-7FF7-2BEF-D7E5-27706C8D4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111132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DF164F45-56AD-4471-15A7-B25D90214358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15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F86AD2-24F5-CBA6-9F28-AB03C6E1F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pic>
        <p:nvPicPr>
          <p:cNvPr id="5" name="Double slash ye-rd">
            <a:extLst>
              <a:ext uri="{FF2B5EF4-FFF2-40B4-BE49-F238E27FC236}">
                <a16:creationId xmlns:a16="http://schemas.microsoft.com/office/drawing/2014/main" id="{285FC251-2C48-B78B-8249-A2A983A91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83"/>
          <a:stretch/>
        </p:blipFill>
        <p:spPr>
          <a:xfrm>
            <a:off x="296852" y="232532"/>
            <a:ext cx="197137" cy="234063"/>
          </a:xfrm>
          <a:prstGeom prst="parallelogram">
            <a:avLst>
              <a:gd name="adj" fmla="val 32974"/>
            </a:avLst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C969CD-2970-717B-574B-372856B281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5333" y="270378"/>
            <a:ext cx="637557" cy="2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F86AD2-24F5-CBA6-9F28-AB03C6E1F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pic>
        <p:nvPicPr>
          <p:cNvPr id="5" name="Opel-Vauxhall-Logo">
            <a:extLst>
              <a:ext uri="{FF2B5EF4-FFF2-40B4-BE49-F238E27FC236}">
                <a16:creationId xmlns:a16="http://schemas.microsoft.com/office/drawing/2014/main" id="{867400C4-C490-A809-E867-677EE4F39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405705" y="232532"/>
            <a:ext cx="648072" cy="2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8399-AFB5-4836-BCA6-625809EB4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348C6-4BC1-44B6-AE7A-D42D9653F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5DEA-A955-46A6-A134-6FBDDD1D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D74-A1FC-4379-8AD8-511776DED11D}" type="datetime1">
              <a:rPr lang="de-DE" smtClean="0"/>
              <a:t>30.12.2025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39E2-BD1F-424F-9549-7707C083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4771-51CA-4D22-A7F0-BF8BF4D6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843A-2D72-439E-ADC4-019536F770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2676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1 visual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119AF9CC-1969-3B86-5967-74B3C7450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4000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D24C0CDD-2965-138A-9E5E-DCD2E4F73ED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que 7">
            <a:extLst>
              <a:ext uri="{FF2B5EF4-FFF2-40B4-BE49-F238E27FC236}">
                <a16:creationId xmlns:a16="http://schemas.microsoft.com/office/drawing/2014/main" id="{38A17842-E15F-9FC9-E8D1-D4D5068AF5BC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21035890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ahmen wh">
            <a:extLst>
              <a:ext uri="{FF2B5EF4-FFF2-40B4-BE49-F238E27FC236}">
                <a16:creationId xmlns:a16="http://schemas.microsoft.com/office/drawing/2014/main" id="{680FABAC-C2EC-4E57-ADF6-BF9D713E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51239" y="3013939"/>
            <a:ext cx="5400000" cy="324000"/>
          </a:xfrm>
          <a:noFill/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defRPr sz="1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Enter Presentation Name here</a:t>
            </a:r>
            <a:endParaRPr lang="en-GB"/>
          </a:p>
        </p:txBody>
      </p:sp>
      <p:sp>
        <p:nvSpPr>
          <p:cNvPr id="3" name="Presenter's name"/>
          <p:cNvSpPr>
            <a:spLocks noGrp="1"/>
          </p:cNvSpPr>
          <p:nvPr>
            <p:ph type="subTitle" idx="1" hasCustomPrompt="1"/>
          </p:nvPr>
        </p:nvSpPr>
        <p:spPr>
          <a:xfrm>
            <a:off x="351239" y="3331031"/>
            <a:ext cx="5400000" cy="2520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 baseline="0">
                <a:solidFill>
                  <a:schemeClr val="tx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Presenter's name</a:t>
            </a: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6A3CA6A-EA1D-492B-8613-51C64173E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239" y="3501008"/>
            <a:ext cx="5400000" cy="216000"/>
          </a:xfrm>
        </p:spPr>
        <p:txBody>
          <a:bodyPr anchor="ctr"/>
          <a:lstStyle>
            <a:lvl1pPr marL="0" indent="0" algn="r">
              <a:buFontTx/>
              <a:buNone/>
              <a:defRPr sz="1200" cap="all" baseline="0"/>
            </a:lvl1pPr>
          </a:lstStyle>
          <a:p>
            <a:pPr lvl="0"/>
            <a:r>
              <a:rPr lang="en-GB"/>
              <a:t>00. MONTH 2023</a:t>
            </a:r>
          </a:p>
        </p:txBody>
      </p:sp>
      <p:pic>
        <p:nvPicPr>
          <p:cNvPr id="7" name="Grafik 6" descr="Ein Bild, das Pfeil enthält.&#10;&#10;Automatisch generierte Beschreibung">
            <a:extLst>
              <a:ext uri="{FF2B5EF4-FFF2-40B4-BE49-F238E27FC236}">
                <a16:creationId xmlns:a16="http://schemas.microsoft.com/office/drawing/2014/main" id="{82002C9B-7F90-6346-A382-16F74458B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0"/>
            <a:ext cx="4495800" cy="6858000"/>
          </a:xfrm>
          <a:prstGeom prst="rect">
            <a:avLst/>
          </a:prstGeom>
        </p:spPr>
      </p:pic>
      <p:sp>
        <p:nvSpPr>
          <p:cNvPr id="25" name="Straight Connector 22">
            <a:extLst>
              <a:ext uri="{FF2B5EF4-FFF2-40B4-BE49-F238E27FC236}">
                <a16:creationId xmlns:a16="http://schemas.microsoft.com/office/drawing/2014/main" id="{DAAB5C6F-180C-9448-A943-1471AC8B2716}"/>
              </a:ext>
            </a:extLst>
          </p:cNvPr>
          <p:cNvSpPr/>
          <p:nvPr userDrawn="1"/>
        </p:nvSpPr>
        <p:spPr>
          <a:xfrm>
            <a:off x="6102479" y="2583336"/>
            <a:ext cx="1" cy="1548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2438278">
              <a:defRPr sz="4800">
                <a:solidFill>
                  <a:srgbClr val="000000"/>
                </a:solidFill>
                <a:latin typeface="Opel Next Light"/>
                <a:ea typeface="Opel Next Light"/>
                <a:cs typeface="Opel Next Light"/>
                <a:sym typeface="Opel Next Light"/>
              </a:defRPr>
            </a:pPr>
            <a:endParaRPr sz="480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622F5B3-9372-594D-BBDD-9E0897CC0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77953" y="2547336"/>
            <a:ext cx="1794633" cy="1584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96D6E84-7C6B-DA46-A875-1990AC2019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818" y="1964468"/>
            <a:ext cx="3013215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A33527E-8F38-4C28-AD83-7488DAA53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C177DD9-F1E8-46B8-877C-64D064F09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1BFFCE-AD7C-4E6E-B1FA-B18C7CB61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7957" y="1773238"/>
            <a:ext cx="10666043" cy="1652623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US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F6F955-7E3F-44F1-B9D3-AFA45234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482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773862BA-897D-405A-AAA6-B7C28A7F36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2" name="Opel-Vauxhall-Logo">
            <a:extLst>
              <a:ext uri="{FF2B5EF4-FFF2-40B4-BE49-F238E27FC236}">
                <a16:creationId xmlns:a16="http://schemas.microsoft.com/office/drawing/2014/main" id="{C106A9F0-B50C-4DCB-ADB4-6CBBCF0889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19" name="Double slash ye-rd">
            <a:extLst>
              <a:ext uri="{FF2B5EF4-FFF2-40B4-BE49-F238E27FC236}">
                <a16:creationId xmlns:a16="http://schemas.microsoft.com/office/drawing/2014/main" id="{80E503F0-FBE9-4064-8085-E5BF08496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09398CBA-4944-44E1-89D9-D1F77442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line">
            <a:extLst>
              <a:ext uri="{FF2B5EF4-FFF2-40B4-BE49-F238E27FC236}">
                <a16:creationId xmlns:a16="http://schemas.microsoft.com/office/drawing/2014/main" id="{D7289A7A-0112-4A8E-A1FD-7397CE5948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A33527E-8F38-4C28-AD83-7488DAA53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18" name="Slash bk Footer">
            <a:extLst>
              <a:ext uri="{FF2B5EF4-FFF2-40B4-BE49-F238E27FC236}">
                <a16:creationId xmlns:a16="http://schemas.microsoft.com/office/drawing/2014/main" id="{3D200068-81F8-4532-A868-548AE58F72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C177DD9-F1E8-46B8-877C-64D064F09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2FD6020-7DDB-4991-BC2B-699FBC1818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7957" y="1773238"/>
            <a:ext cx="10666043" cy="1652623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US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44112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lin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B04E2-6FC1-4D47-8B37-A6A472AC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  <a:noFill/>
        </p:spPr>
        <p:txBody>
          <a:bodyPr wrap="square" lIns="72000" tIns="36000" rIns="72000" bIns="36000" rtlCol="0">
            <a:spAutoFit/>
          </a:bodyPr>
          <a:lstStyle>
            <a:lvl1pPr>
              <a:defRPr lang="en-GB" sz="2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BC3AF1F-EA69-4B05-8B47-58AC23FD6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7409" y="1800000"/>
            <a:ext cx="10656593" cy="1629000"/>
          </a:xfrm>
        </p:spPr>
        <p:txBody>
          <a:bodyPr vert="horz" lIns="72000" tIns="36000" rIns="72000" bIns="36000" rtlCol="0">
            <a:noAutofit/>
          </a:bodyPr>
          <a:lstStyle>
            <a:lvl1pPr marL="0" indent="0">
              <a:buNone/>
              <a:defRPr lang="en-GB" dirty="0"/>
            </a:lvl1pPr>
            <a:lvl2pPr>
              <a:defRPr lang="en-GB" sz="1400" dirty="0"/>
            </a:lvl2pPr>
            <a:lvl3pPr>
              <a:defRPr lang="en-GB" dirty="0"/>
            </a:lvl3pPr>
            <a:lvl4pPr>
              <a:defRPr lang="en-GB" sz="1200" dirty="0"/>
            </a:lvl4pPr>
          </a:lstStyle>
          <a:p>
            <a:pPr lvl="0"/>
            <a:r>
              <a:rPr lang="en-GB"/>
              <a:t>Text without bullet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439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hmen ac5">
            <a:extLst>
              <a:ext uri="{FF2B5EF4-FFF2-40B4-BE49-F238E27FC236}">
                <a16:creationId xmlns:a16="http://schemas.microsoft.com/office/drawing/2014/main" id="{956EAD47-D45F-404C-8D07-117B8BDC3A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3" name="Opel-Vauxhall-Logo">
            <a:extLst>
              <a:ext uri="{FF2B5EF4-FFF2-40B4-BE49-F238E27FC236}">
                <a16:creationId xmlns:a16="http://schemas.microsoft.com/office/drawing/2014/main" id="{C3B199A2-0056-4D50-986C-14049ECA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19" name="Double slash ye-rd">
            <a:extLst>
              <a:ext uri="{FF2B5EF4-FFF2-40B4-BE49-F238E27FC236}">
                <a16:creationId xmlns:a16="http://schemas.microsoft.com/office/drawing/2014/main" id="{F6209ED6-4226-44E2-94A4-BC07B4464E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CB04E2-6FC1-4D47-8B37-A6A472AC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15" name="Slash bk Footer">
            <a:extLst>
              <a:ext uri="{FF2B5EF4-FFF2-40B4-BE49-F238E27FC236}">
                <a16:creationId xmlns:a16="http://schemas.microsoft.com/office/drawing/2014/main" id="{8A3C0611-9E63-4169-B8F1-7A968EA78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ubline">
            <a:extLst>
              <a:ext uri="{FF2B5EF4-FFF2-40B4-BE49-F238E27FC236}">
                <a16:creationId xmlns:a16="http://schemas.microsoft.com/office/drawing/2014/main" id="{C9773DD6-D0CB-48B6-987E-11C479E9E2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6F31B7A2-56DC-411D-A8B6-A553DAA092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7409" y="1800000"/>
            <a:ext cx="10656593" cy="1629000"/>
          </a:xfrm>
        </p:spPr>
        <p:txBody>
          <a:bodyPr vert="horz" lIns="72000" tIns="36000" rIns="72000" bIns="36000" rtlCol="0">
            <a:noAutofit/>
          </a:bodyPr>
          <a:lstStyle>
            <a:lvl1pPr marL="0" indent="0">
              <a:buNone/>
              <a:defRPr lang="en-GB" dirty="0"/>
            </a:lvl1pPr>
            <a:lvl2pPr>
              <a:defRPr lang="en-GB" sz="1400" dirty="0"/>
            </a:lvl2pPr>
            <a:lvl3pPr>
              <a:defRPr lang="en-GB" dirty="0"/>
            </a:lvl3pPr>
            <a:lvl4pPr>
              <a:defRPr lang="en-GB" sz="1200" dirty="0"/>
            </a:lvl4pPr>
          </a:lstStyle>
          <a:p>
            <a:pPr lvl="0"/>
            <a:r>
              <a:rPr lang="en-GB"/>
              <a:t>Text without bullet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01578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2270F0B-095B-4A59-BF5D-5B1C0022F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620544"/>
            <a:ext cx="10656592" cy="400485"/>
          </a:xfrm>
          <a:noFill/>
        </p:spPr>
        <p:txBody>
          <a:bodyPr wrap="square" lIns="72000" tIns="36000" rIns="72000" bIns="36000" rtlCol="0">
            <a:spAutoFit/>
          </a:bodyPr>
          <a:lstStyle>
            <a:lvl1pPr>
              <a:defRPr lang="en-GB" sz="2400" dirty="0"/>
            </a:lvl1pPr>
          </a:lstStyle>
          <a:p>
            <a:pPr lvl="0"/>
            <a:r>
              <a:rPr lang="de-DE"/>
              <a:t>Agenda</a:t>
            </a:r>
            <a:endParaRPr lang="en-GB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BC3AF1F-EA69-4B05-8B47-58AC23FD6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8349" y="1800000"/>
            <a:ext cx="10655651" cy="4149951"/>
          </a:xfrm>
        </p:spPr>
        <p:txBody>
          <a:bodyPr anchor="t" anchorCtr="1"/>
          <a:lstStyle>
            <a:lvl1pPr marL="287993" indent="-287993" defTabSz="503987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tabLst>
                <a:tab pos="503987" algn="l"/>
              </a:tabLst>
              <a:defRPr lang="en-GB" sz="2400" b="0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87993" indent="0">
              <a:spcBef>
                <a:spcPts val="60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A5F7F67-D74B-4A82-BADC-27539D21E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EE MARKETING PLANNING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259A7D-4669-440B-8B62-9FA2E3990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6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111132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24922919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Headline 1-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hmen wh">
            <a:extLst>
              <a:ext uri="{FF2B5EF4-FFF2-40B4-BE49-F238E27FC236}">
                <a16:creationId xmlns:a16="http://schemas.microsoft.com/office/drawing/2014/main" id="{4C11DC8B-D7CA-42D2-9479-77583FCD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6" name="Opel-Vauxhall-Logo">
            <a:extLst>
              <a:ext uri="{FF2B5EF4-FFF2-40B4-BE49-F238E27FC236}">
                <a16:creationId xmlns:a16="http://schemas.microsoft.com/office/drawing/2014/main" id="{53BA394F-8B49-4916-8BD0-CA762C7E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ED09F6-AA82-4E64-9FA9-E4643C61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3062648"/>
            <a:ext cx="10655300" cy="1052925"/>
          </a:xfrm>
        </p:spPr>
        <p:txBody>
          <a:bodyPr anchor="t"/>
          <a:lstStyle>
            <a:lvl1pPr algn="ctr">
              <a:defRPr sz="7000" b="1"/>
            </a:lvl1pPr>
          </a:lstStyle>
          <a:p>
            <a:r>
              <a:rPr lang="en-GB"/>
              <a:t>Chapter 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06005B-284E-42DA-96F0-A7A8A73708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8351" y="2695232"/>
            <a:ext cx="10655300" cy="495536"/>
          </a:xfrm>
        </p:spPr>
        <p:txBody>
          <a:bodyPr/>
          <a:lstStyle>
            <a:lvl1pPr marL="0" indent="0" algn="ctr">
              <a:buNone/>
              <a:defRPr sz="28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Chapter subline</a:t>
            </a:r>
          </a:p>
        </p:txBody>
      </p:sp>
    </p:spTree>
    <p:extLst>
      <p:ext uri="{BB962C8B-B14F-4D97-AF65-F5344CB8AC3E}">
        <p14:creationId xmlns:p14="http://schemas.microsoft.com/office/powerpoint/2010/main" val="304340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Headline 2-lin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hmen wh">
            <a:extLst>
              <a:ext uri="{FF2B5EF4-FFF2-40B4-BE49-F238E27FC236}">
                <a16:creationId xmlns:a16="http://schemas.microsoft.com/office/drawing/2014/main" id="{4C11DC8B-D7CA-42D2-9479-77583FCD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6" name="Opel-Vauxhall-Logo">
            <a:extLst>
              <a:ext uri="{FF2B5EF4-FFF2-40B4-BE49-F238E27FC236}">
                <a16:creationId xmlns:a16="http://schemas.microsoft.com/office/drawing/2014/main" id="{52194BD8-A4BF-49E4-B744-C465B3C8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ED09F6-AA82-4E64-9FA9-E4643C61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2997001"/>
            <a:ext cx="10655300" cy="1497321"/>
          </a:xfrm>
        </p:spPr>
        <p:txBody>
          <a:bodyPr anchor="t"/>
          <a:lstStyle>
            <a:lvl1pPr algn="ctr">
              <a:lnSpc>
                <a:spcPct val="60000"/>
              </a:lnSpc>
              <a:defRPr sz="7000" b="1"/>
            </a:lvl1pPr>
          </a:lstStyle>
          <a:p>
            <a:r>
              <a:rPr lang="en-GB"/>
              <a:t>Chapter headline</a:t>
            </a:r>
            <a:br>
              <a:rPr lang="en-GB"/>
            </a:br>
            <a:r>
              <a:rPr lang="en-GB"/>
              <a:t>With two lines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06005B-284E-42DA-96F0-A7A8A73708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8351" y="2449576"/>
            <a:ext cx="10655300" cy="495536"/>
          </a:xfrm>
        </p:spPr>
        <p:txBody>
          <a:bodyPr/>
          <a:lstStyle>
            <a:lvl1pPr marL="0" indent="0" algn="ctr">
              <a:buNone/>
              <a:defRPr sz="28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Chapter subline</a:t>
            </a:r>
          </a:p>
        </p:txBody>
      </p:sp>
    </p:spTree>
    <p:extLst>
      <p:ext uri="{BB962C8B-B14F-4D97-AF65-F5344CB8AC3E}">
        <p14:creationId xmlns:p14="http://schemas.microsoft.com/office/powerpoint/2010/main" val="18603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9" y="1774800"/>
            <a:ext cx="5257155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2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78" indent="0">
              <a:buFont typeface="Symbol" panose="05050102010706020507" pitchFamily="18" charset="2"/>
              <a:buNone/>
              <a:defRPr lang="en-US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sz="half" idx="2" hasCustomPrompt="1"/>
          </p:nvPr>
        </p:nvSpPr>
        <p:spPr>
          <a:xfrm>
            <a:off x="6168000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7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2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hmen ac5">
            <a:extLst>
              <a:ext uri="{FF2B5EF4-FFF2-40B4-BE49-F238E27FC236}">
                <a16:creationId xmlns:a16="http://schemas.microsoft.com/office/drawing/2014/main" id="{40C182C8-2B12-461B-8965-ED7CB5896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6" name="Opel-Vauxhall-Logo">
            <a:extLst>
              <a:ext uri="{FF2B5EF4-FFF2-40B4-BE49-F238E27FC236}">
                <a16:creationId xmlns:a16="http://schemas.microsoft.com/office/drawing/2014/main" id="{9DF50839-AF5B-40E9-B518-5F57698A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22" name="Double slash ye-rd">
            <a:extLst>
              <a:ext uri="{FF2B5EF4-FFF2-40B4-BE49-F238E27FC236}">
                <a16:creationId xmlns:a16="http://schemas.microsoft.com/office/drawing/2014/main" id="{99CA860D-E168-4611-AA14-897D73507D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7" name="Titel">
            <a:extLst>
              <a:ext uri="{FF2B5EF4-FFF2-40B4-BE49-F238E27FC236}">
                <a16:creationId xmlns:a16="http://schemas.microsoft.com/office/drawing/2014/main" id="{00E85FAC-C822-44DF-BB42-B99A564A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8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 smtClean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sz="half" idx="2" hasCustomPrompt="1"/>
          </p:nvPr>
        </p:nvSpPr>
        <p:spPr>
          <a:xfrm>
            <a:off x="6168000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21" name="Slash bk Footer">
            <a:extLst>
              <a:ext uri="{FF2B5EF4-FFF2-40B4-BE49-F238E27FC236}">
                <a16:creationId xmlns:a16="http://schemas.microsoft.com/office/drawing/2014/main" id="{D9D6EA77-C364-40BC-95B0-FDB79A0410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B18F720A-3599-4A17-AD14-0E05A22569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866956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2 Contents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92D71B0-B30C-4A05-869D-5A5D4393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-Title left"/>
          <p:cNvSpPr>
            <a:spLocks noGrp="1"/>
          </p:cNvSpPr>
          <p:nvPr>
            <p:ph type="body" idx="1" hasCustomPrompt="1"/>
          </p:nvPr>
        </p:nvSpPr>
        <p:spPr>
          <a:xfrm>
            <a:off x="7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 noProof="0"/>
              <a:t>Enter Subtitle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2" hasCustomPrompt="1"/>
          </p:nvPr>
        </p:nvSpPr>
        <p:spPr>
          <a:xfrm>
            <a:off x="766800" y="2409071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Sub-Title right"/>
          <p:cNvSpPr>
            <a:spLocks noGrp="1"/>
          </p:cNvSpPr>
          <p:nvPr>
            <p:ph type="body" sz="quarter" idx="3" hasCustomPrompt="1"/>
          </p:nvPr>
        </p:nvSpPr>
        <p:spPr>
          <a:xfrm>
            <a:off x="61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/>
              <a:t>Enter Subtitle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4" hasCustomPrompt="1"/>
          </p:nvPr>
        </p:nvSpPr>
        <p:spPr>
          <a:xfrm>
            <a:off x="6166800" y="2409071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E46266D0-42EA-4533-9AF0-BD03495F3E8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E9323BA0-5B84-465F-A8C4-BFA5D36BEA7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</p:spTree>
    <p:extLst>
      <p:ext uri="{BB962C8B-B14F-4D97-AF65-F5344CB8AC3E}">
        <p14:creationId xmlns:p14="http://schemas.microsoft.com/office/powerpoint/2010/main" val="4080495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2 Contents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hmen ac5">
            <a:extLst>
              <a:ext uri="{FF2B5EF4-FFF2-40B4-BE49-F238E27FC236}">
                <a16:creationId xmlns:a16="http://schemas.microsoft.com/office/drawing/2014/main" id="{6FEC8605-8E19-4751-ACF5-8D4EA95975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9" name="Opel-Vauxhall-Logo">
            <a:extLst>
              <a:ext uri="{FF2B5EF4-FFF2-40B4-BE49-F238E27FC236}">
                <a16:creationId xmlns:a16="http://schemas.microsoft.com/office/drawing/2014/main" id="{52868A76-9C11-4C26-8E71-B33F03486A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22" name="Double slash ye-rd">
            <a:extLst>
              <a:ext uri="{FF2B5EF4-FFF2-40B4-BE49-F238E27FC236}">
                <a16:creationId xmlns:a16="http://schemas.microsoft.com/office/drawing/2014/main" id="{102419D1-526B-4852-B10B-6ABE27CCB8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B2C885-9B70-4921-800D-D01A6D3F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-Title left"/>
          <p:cNvSpPr>
            <a:spLocks noGrp="1"/>
          </p:cNvSpPr>
          <p:nvPr>
            <p:ph type="body" idx="1" hasCustomPrompt="1"/>
          </p:nvPr>
        </p:nvSpPr>
        <p:spPr>
          <a:xfrm>
            <a:off x="7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 noProof="0"/>
              <a:t>Enter Subtitle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2" hasCustomPrompt="1"/>
          </p:nvPr>
        </p:nvSpPr>
        <p:spPr>
          <a:xfrm>
            <a:off x="766800" y="2409071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Sub-Title right"/>
          <p:cNvSpPr>
            <a:spLocks noGrp="1"/>
          </p:cNvSpPr>
          <p:nvPr>
            <p:ph type="body" sz="quarter" idx="3" hasCustomPrompt="1"/>
          </p:nvPr>
        </p:nvSpPr>
        <p:spPr>
          <a:xfrm>
            <a:off x="6166800" y="1774800"/>
            <a:ext cx="5256000" cy="396000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cap="all" baseline="0" dirty="0">
                <a:latin typeface="+mn-lt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/>
              <a:t>Enter Subtitle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4" hasCustomPrompt="1"/>
          </p:nvPr>
        </p:nvSpPr>
        <p:spPr>
          <a:xfrm>
            <a:off x="6166800" y="2409071"/>
            <a:ext cx="5256000" cy="354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2F69F29-2CD2-499D-8D32-ABA475F3E9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21" name="Slash bk Footer">
            <a:extLst>
              <a:ext uri="{FF2B5EF4-FFF2-40B4-BE49-F238E27FC236}">
                <a16:creationId xmlns:a16="http://schemas.microsoft.com/office/drawing/2014/main" id="{4F90190F-CAE6-4994-ABB0-9774E4D6D3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A70939B7-0C6D-48A4-8151-FBDD75A3A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Subline">
            <a:extLst>
              <a:ext uri="{FF2B5EF4-FFF2-40B4-BE49-F238E27FC236}">
                <a16:creationId xmlns:a16="http://schemas.microsoft.com/office/drawing/2014/main" id="{821F1BEB-AA3F-41C9-892C-9FDA60370E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2025545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1 Conten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">
            <a:extLst>
              <a:ext uri="{FF2B5EF4-FFF2-40B4-BE49-F238E27FC236}">
                <a16:creationId xmlns:a16="http://schemas.microsoft.com/office/drawing/2014/main" id="{00E85FAC-C822-44DF-BB42-B99A564A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8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Bildplatzhalter re">
            <a:extLst>
              <a:ext uri="{FF2B5EF4-FFF2-40B4-BE49-F238E27FC236}">
                <a16:creationId xmlns:a16="http://schemas.microsoft.com/office/drawing/2014/main" id="{092702BB-2D89-4E9A-AE68-99100C1F72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1" y="1773239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69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1 Conten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hmen ac5">
            <a:extLst>
              <a:ext uri="{FF2B5EF4-FFF2-40B4-BE49-F238E27FC236}">
                <a16:creationId xmlns:a16="http://schemas.microsoft.com/office/drawing/2014/main" id="{40C182C8-2B12-461B-8965-ED7CB5896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20" name="Opel-Vauxhall-Logo">
            <a:extLst>
              <a:ext uri="{FF2B5EF4-FFF2-40B4-BE49-F238E27FC236}">
                <a16:creationId xmlns:a16="http://schemas.microsoft.com/office/drawing/2014/main" id="{790E78B6-23B3-4961-9541-9B5BBF57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23" name="Double slash ye-rd">
            <a:extLst>
              <a:ext uri="{FF2B5EF4-FFF2-40B4-BE49-F238E27FC236}">
                <a16:creationId xmlns:a16="http://schemas.microsoft.com/office/drawing/2014/main" id="{72361182-1CC0-48F4-896A-21A23CEFB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7" name="Titel">
            <a:extLst>
              <a:ext uri="{FF2B5EF4-FFF2-40B4-BE49-F238E27FC236}">
                <a16:creationId xmlns:a16="http://schemas.microsoft.com/office/drawing/2014/main" id="{00E85FAC-C822-44DF-BB42-B99A564A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767408" y="1774800"/>
            <a:ext cx="5256000" cy="417600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 b="0" cap="none" baseline="0" dirty="0">
                <a:cs typeface="+mn-cs"/>
              </a:defRPr>
            </a:lvl1pPr>
            <a:lvl2pPr>
              <a:defRPr lang="en-GB" sz="1400" b="0" cap="none" baseline="0" dirty="0">
                <a:cs typeface="+mn-cs"/>
              </a:defRPr>
            </a:lvl2pPr>
            <a:lvl3pPr>
              <a:defRPr lang="en-GB" sz="1400" b="0" cap="none" baseline="0" dirty="0">
                <a:cs typeface="+mn-cs"/>
              </a:defRPr>
            </a:lvl3pPr>
            <a:lvl4pPr>
              <a:defRPr lang="en-GB" sz="1200" b="0" cap="none" baseline="0" dirty="0">
                <a:cs typeface="+mn-cs"/>
              </a:defRPr>
            </a:lvl4pPr>
            <a:lvl5pPr>
              <a:defRPr lang="en-GB" dirty="0"/>
            </a:lvl5pPr>
          </a:lstStyle>
          <a:p>
            <a:pPr lvl="0"/>
            <a:r>
              <a:rPr lang="en-GB"/>
              <a:t>Text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Bildplatzhalter re">
            <a:extLst>
              <a:ext uri="{FF2B5EF4-FFF2-40B4-BE49-F238E27FC236}">
                <a16:creationId xmlns:a16="http://schemas.microsoft.com/office/drawing/2014/main" id="{092702BB-2D89-4E9A-AE68-99100C1F72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1" y="1773239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22" name="Slash bk Footer">
            <a:extLst>
              <a:ext uri="{FF2B5EF4-FFF2-40B4-BE49-F238E27FC236}">
                <a16:creationId xmlns:a16="http://schemas.microsoft.com/office/drawing/2014/main" id="{866AD3E5-1517-463E-8001-EA016D516A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Subline">
            <a:extLst>
              <a:ext uri="{FF2B5EF4-FFF2-40B4-BE49-F238E27FC236}">
                <a16:creationId xmlns:a16="http://schemas.microsoft.com/office/drawing/2014/main" id="{FB2AFFCC-6E73-4480-8FB1-203C5DC57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57184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Bildplatzhalter li">
            <a:extLst>
              <a:ext uri="{FF2B5EF4-FFF2-40B4-BE49-F238E27FC236}">
                <a16:creationId xmlns:a16="http://schemas.microsoft.com/office/drawing/2014/main" id="{E4C0E09D-03D9-49F4-9B89-5973A646387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4000" y="1773239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9" name="Bildplatzhalter re">
            <a:extLst>
              <a:ext uri="{FF2B5EF4-FFF2-40B4-BE49-F238E27FC236}">
                <a16:creationId xmlns:a16="http://schemas.microsoft.com/office/drawing/2014/main" id="{F6C990A4-1863-4C7E-A7DB-0673E30439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1" y="1773239"/>
            <a:ext cx="5880563" cy="4176712"/>
          </a:xfr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62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93697B2D-4191-496C-A53A-D5C1B16C3A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3" name="Opel-Vauxhall-Logo">
            <a:extLst>
              <a:ext uri="{FF2B5EF4-FFF2-40B4-BE49-F238E27FC236}">
                <a16:creationId xmlns:a16="http://schemas.microsoft.com/office/drawing/2014/main" id="{FAA4EE42-D034-4EBF-8A87-B34E90A6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18" name="Double slash ye-rd">
            <a:extLst>
              <a:ext uri="{FF2B5EF4-FFF2-40B4-BE49-F238E27FC236}">
                <a16:creationId xmlns:a16="http://schemas.microsoft.com/office/drawing/2014/main" id="{CDF501C8-52CD-48C8-8B97-3FE70C672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Bildplatzhalter li">
            <a:extLst>
              <a:ext uri="{FF2B5EF4-FFF2-40B4-BE49-F238E27FC236}">
                <a16:creationId xmlns:a16="http://schemas.microsoft.com/office/drawing/2014/main" id="{E4C0E09D-03D9-49F4-9B89-5973A646387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4000" y="1773239"/>
            <a:ext cx="5880563" cy="41767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pPr>
            <a:r>
              <a:rPr lang="en-GB"/>
              <a:t>Click Symbol to add Image</a:t>
            </a:r>
          </a:p>
        </p:txBody>
      </p:sp>
      <p:sp>
        <p:nvSpPr>
          <p:cNvPr id="9" name="Bildplatzhalter re">
            <a:extLst>
              <a:ext uri="{FF2B5EF4-FFF2-40B4-BE49-F238E27FC236}">
                <a16:creationId xmlns:a16="http://schemas.microsoft.com/office/drawing/2014/main" id="{F6C990A4-1863-4C7E-A7DB-0673E30439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66801" y="1773239"/>
            <a:ext cx="5880563" cy="41767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tabLst/>
              <a:defRPr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17" name="Slash bk Footer">
            <a:extLst>
              <a:ext uri="{FF2B5EF4-FFF2-40B4-BE49-F238E27FC236}">
                <a16:creationId xmlns:a16="http://schemas.microsoft.com/office/drawing/2014/main" id="{06C8BC91-D0A7-4DBF-8EF4-F2DEA7BCF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ubline">
            <a:extLst>
              <a:ext uri="{FF2B5EF4-FFF2-40B4-BE49-F238E27FC236}">
                <a16:creationId xmlns:a16="http://schemas.microsoft.com/office/drawing/2014/main" id="{A0651675-423B-450B-8FD7-B9DAA111E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137939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584CB7BA-8E89-B28F-E3A1-40FF483B3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3424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00" y="1800000"/>
            <a:ext cx="5343900" cy="4320000"/>
          </a:xfrm>
        </p:spPr>
        <p:txBody>
          <a:bodyPr/>
          <a:lstStyle>
            <a:lvl4pPr marL="180000" indent="-180000">
              <a:buFont typeface="Opel Next Light" panose="020B0303020204020204" pitchFamily="34" charset="0"/>
              <a:buChar char=""/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8" name="Graphique 8">
            <a:extLst>
              <a:ext uri="{FF2B5EF4-FFF2-40B4-BE49-F238E27FC236}">
                <a16:creationId xmlns:a16="http://schemas.microsoft.com/office/drawing/2014/main" id="{5B32D3BE-2BEA-ED31-AE75-567DB145B7B0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879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1F1BC7-304E-4E0A-A263-4E403A44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abellenplatzhalter">
            <a:extLst>
              <a:ext uri="{FF2B5EF4-FFF2-40B4-BE49-F238E27FC236}">
                <a16:creationId xmlns:a16="http://schemas.microsoft.com/office/drawing/2014/main" id="{12642EBC-BFE6-42CC-8FE7-4EF7B40D794E}"/>
              </a:ext>
            </a:extLst>
          </p:cNvPr>
          <p:cNvSpPr>
            <a:spLocks noGrp="1"/>
          </p:cNvSpPr>
          <p:nvPr>
            <p:ph type="tbl" sz="quarter" idx="21" hasCustomPrompt="1"/>
          </p:nvPr>
        </p:nvSpPr>
        <p:spPr>
          <a:xfrm>
            <a:off x="767704" y="1800002"/>
            <a:ext cx="10656592" cy="3860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symbol to insert table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B83274DA-BE58-4ACA-B912-DF894C0E6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705" y="5768856"/>
            <a:ext cx="10656593" cy="3241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Legend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</p:spTree>
    <p:extLst>
      <p:ext uri="{BB962C8B-B14F-4D97-AF65-F5344CB8AC3E}">
        <p14:creationId xmlns:p14="http://schemas.microsoft.com/office/powerpoint/2010/main" val="1250902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166A2D1D-CD3C-4C0A-BB81-762FCDBDE4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2" name="Opel-Vauxhall-Logo">
            <a:extLst>
              <a:ext uri="{FF2B5EF4-FFF2-40B4-BE49-F238E27FC236}">
                <a16:creationId xmlns:a16="http://schemas.microsoft.com/office/drawing/2014/main" id="{4038EBBA-E821-456F-88DB-7B03F73F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B1F1BC7-304E-4E0A-A263-4E403A44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abellenplatzhalter">
            <a:extLst>
              <a:ext uri="{FF2B5EF4-FFF2-40B4-BE49-F238E27FC236}">
                <a16:creationId xmlns:a16="http://schemas.microsoft.com/office/drawing/2014/main" id="{12642EBC-BFE6-42CC-8FE7-4EF7B40D794E}"/>
              </a:ext>
            </a:extLst>
          </p:cNvPr>
          <p:cNvSpPr>
            <a:spLocks noGrp="1"/>
          </p:cNvSpPr>
          <p:nvPr>
            <p:ph type="tbl" sz="quarter" idx="21" hasCustomPrompt="1"/>
          </p:nvPr>
        </p:nvSpPr>
        <p:spPr>
          <a:xfrm>
            <a:off x="767704" y="1800002"/>
            <a:ext cx="10656592" cy="3860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symbol to insert table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B83274DA-BE58-4ACA-B912-DF894C0E6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705" y="5768856"/>
            <a:ext cx="10656593" cy="3241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Legend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E8A126-195B-499D-9D8A-83B770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EFD2-401C-4D6E-8980-C93E7A6AE868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Slash bk Footer">
            <a:extLst>
              <a:ext uri="{FF2B5EF4-FFF2-40B4-BE49-F238E27FC236}">
                <a16:creationId xmlns:a16="http://schemas.microsoft.com/office/drawing/2014/main" id="{8DC5125C-7E31-4A08-9C0C-41D47927A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C67BBD-6647-4BF9-9972-6DAED8C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13" name="Double slash ye-rd">
            <a:extLst>
              <a:ext uri="{FF2B5EF4-FFF2-40B4-BE49-F238E27FC236}">
                <a16:creationId xmlns:a16="http://schemas.microsoft.com/office/drawing/2014/main" id="{16BEC1B4-6F75-4B87-8066-2340CD546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4" name="Subline">
            <a:extLst>
              <a:ext uri="{FF2B5EF4-FFF2-40B4-BE49-F238E27FC236}">
                <a16:creationId xmlns:a16="http://schemas.microsoft.com/office/drawing/2014/main" id="{12B72DDD-D4C2-4710-BA41-EA006F816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2726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-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">
            <a:extLst>
              <a:ext uri="{FF2B5EF4-FFF2-40B4-BE49-F238E27FC236}">
                <a16:creationId xmlns:a16="http://schemas.microsoft.com/office/drawing/2014/main" id="{407AE12D-AAED-4CF2-A305-DE63A404C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620544"/>
            <a:ext cx="10656592" cy="400485"/>
          </a:xfrm>
        </p:spPr>
        <p:txBody>
          <a:bodyPr tIns="36000"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C73E5743-5400-4250-BDB3-A5D80849A8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75B4B0DB-DDD1-40BA-9A7D-F9C965F2DB3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</p:spTree>
    <p:extLst>
      <p:ext uri="{BB962C8B-B14F-4D97-AF65-F5344CB8AC3E}">
        <p14:creationId xmlns:p14="http://schemas.microsoft.com/office/powerpoint/2010/main" val="39909182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 only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AB4C2DB8-D201-44BE-BDAB-D164577392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3" name="Opel-Vauxhall-Logo">
            <a:extLst>
              <a:ext uri="{FF2B5EF4-FFF2-40B4-BE49-F238E27FC236}">
                <a16:creationId xmlns:a16="http://schemas.microsoft.com/office/drawing/2014/main" id="{8D1CAF52-580B-4F21-B3A8-84B31019B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10" name="Double slash ye-rd">
            <a:extLst>
              <a:ext uri="{FF2B5EF4-FFF2-40B4-BE49-F238E27FC236}">
                <a16:creationId xmlns:a16="http://schemas.microsoft.com/office/drawing/2014/main" id="{644F1DA6-873D-440B-B648-D2AD54E950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3" name="Titel">
            <a:extLst>
              <a:ext uri="{FF2B5EF4-FFF2-40B4-BE49-F238E27FC236}">
                <a16:creationId xmlns:a16="http://schemas.microsoft.com/office/drawing/2014/main" id="{407AE12D-AAED-4CF2-A305-DE63A404C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620544"/>
            <a:ext cx="10656592" cy="400485"/>
          </a:xfrm>
        </p:spPr>
        <p:txBody>
          <a:bodyPr tIns="36000"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C73E5743-5400-4250-BDB3-A5D80849A8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Slash bk Footer">
            <a:extLst>
              <a:ext uri="{FF2B5EF4-FFF2-40B4-BE49-F238E27FC236}">
                <a16:creationId xmlns:a16="http://schemas.microsoft.com/office/drawing/2014/main" id="{5584E4BA-7183-4BD4-9656-BD232C3C96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75B4B0DB-DDD1-40BA-9A7D-F9C965F2DB3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sp>
        <p:nvSpPr>
          <p:cNvPr id="11" name="Subline">
            <a:extLst>
              <a:ext uri="{FF2B5EF4-FFF2-40B4-BE49-F238E27FC236}">
                <a16:creationId xmlns:a16="http://schemas.microsoft.com/office/drawing/2014/main" id="{F6924EE4-BB16-4844-ADFF-4D89C01CF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99724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59">
          <p15:clr>
            <a:srgbClr val="5ACBF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hmen ac5">
            <a:extLst>
              <a:ext uri="{FF2B5EF4-FFF2-40B4-BE49-F238E27FC236}">
                <a16:creationId xmlns:a16="http://schemas.microsoft.com/office/drawing/2014/main" id="{A9986D67-5AD8-4EE5-8505-3271C61316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5" name="Bildplatzhalter">
            <a:extLst>
              <a:ext uri="{FF2B5EF4-FFF2-40B4-BE49-F238E27FC236}">
                <a16:creationId xmlns:a16="http://schemas.microsoft.com/office/drawing/2014/main" id="{B72C0D19-0422-46AB-9F2D-0AE9444F6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400" y="144000"/>
            <a:ext cx="11905200" cy="657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41352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5 Images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4A47BF2-023A-47EF-83F6-D834AF58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Image Placeholder top left">
            <a:extLst>
              <a:ext uri="{FF2B5EF4-FFF2-40B4-BE49-F238E27FC236}">
                <a16:creationId xmlns:a16="http://schemas.microsoft.com/office/drawing/2014/main" id="{0E63682F-949B-4232-8315-0EF11E03A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000" y="1304924"/>
            <a:ext cx="4896000" cy="2376000"/>
          </a:xfrm>
          <a:custGeom>
            <a:avLst/>
            <a:gdLst>
              <a:gd name="connsiteX0" fmla="*/ 0 w 6141861"/>
              <a:gd name="connsiteY0" fmla="*/ 0 h 2664296"/>
              <a:gd name="connsiteX1" fmla="*/ 6141861 w 6141861"/>
              <a:gd name="connsiteY1" fmla="*/ 0 h 2664296"/>
              <a:gd name="connsiteX2" fmla="*/ 4608745 w 6141861"/>
              <a:gd name="connsiteY2" fmla="*/ 2664296 h 2664296"/>
              <a:gd name="connsiteX3" fmla="*/ 0 w 6141861"/>
              <a:gd name="connsiteY3" fmla="*/ 2664296 h 2664296"/>
              <a:gd name="connsiteX0" fmla="*/ 0 w 4608745"/>
              <a:gd name="connsiteY0" fmla="*/ 0 h 2664296"/>
              <a:gd name="connsiteX1" fmla="*/ 3335161 w 4608745"/>
              <a:gd name="connsiteY1" fmla="*/ 0 h 2664296"/>
              <a:gd name="connsiteX2" fmla="*/ 4608745 w 4608745"/>
              <a:gd name="connsiteY2" fmla="*/ 2664296 h 2664296"/>
              <a:gd name="connsiteX3" fmla="*/ 0 w 4608745"/>
              <a:gd name="connsiteY3" fmla="*/ 2664296 h 2664296"/>
              <a:gd name="connsiteX4" fmla="*/ 0 w 4608745"/>
              <a:gd name="connsiteY4" fmla="*/ 0 h 2664296"/>
              <a:gd name="connsiteX0" fmla="*/ 0 w 3342979"/>
              <a:gd name="connsiteY0" fmla="*/ 0 h 2664296"/>
              <a:gd name="connsiteX1" fmla="*/ 3335161 w 3342979"/>
              <a:gd name="connsiteY1" fmla="*/ 0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3342979"/>
              <a:gd name="connsiteY0" fmla="*/ 0 h 2664296"/>
              <a:gd name="connsiteX1" fmla="*/ 3339395 w 3342979"/>
              <a:gd name="connsiteY1" fmla="*/ 4233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25057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3464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41151"/>
              <a:gd name="connsiteY0" fmla="*/ 0 h 2664296"/>
              <a:gd name="connsiteX1" fmla="*/ 4637459 w 4641151"/>
              <a:gd name="connsiteY1" fmla="*/ 1036 h 2664296"/>
              <a:gd name="connsiteX2" fmla="*/ 4641043 w 4641151"/>
              <a:gd name="connsiteY2" fmla="*/ 2664296 h 2664296"/>
              <a:gd name="connsiteX3" fmla="*/ 0 w 4641151"/>
              <a:gd name="connsiteY3" fmla="*/ 2664296 h 2664296"/>
              <a:gd name="connsiteX4" fmla="*/ 0 w 4641151"/>
              <a:gd name="connsiteY4" fmla="*/ 0 h 2664296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22381 w 4660459"/>
              <a:gd name="connsiteY0" fmla="*/ 0 h 2667493"/>
              <a:gd name="connsiteX1" fmla="*/ 4659840 w 4660459"/>
              <a:gd name="connsiteY1" fmla="*/ 1036 h 2667493"/>
              <a:gd name="connsiteX2" fmla="*/ 4660227 w 4660459"/>
              <a:gd name="connsiteY2" fmla="*/ 2667493 h 2667493"/>
              <a:gd name="connsiteX3" fmla="*/ 0 w 4660459"/>
              <a:gd name="connsiteY3" fmla="*/ 2667493 h 2667493"/>
              <a:gd name="connsiteX4" fmla="*/ 22381 w 4660459"/>
              <a:gd name="connsiteY4" fmla="*/ 0 h 2667493"/>
              <a:gd name="connsiteX0" fmla="*/ 3198 w 4641276"/>
              <a:gd name="connsiteY0" fmla="*/ 0 h 2667493"/>
              <a:gd name="connsiteX1" fmla="*/ 4640657 w 4641276"/>
              <a:gd name="connsiteY1" fmla="*/ 1036 h 2667493"/>
              <a:gd name="connsiteX2" fmla="*/ 4641044 w 4641276"/>
              <a:gd name="connsiteY2" fmla="*/ 2667493 h 2667493"/>
              <a:gd name="connsiteX3" fmla="*/ 0 w 4641276"/>
              <a:gd name="connsiteY3" fmla="*/ 2667493 h 2667493"/>
              <a:gd name="connsiteX4" fmla="*/ 3198 w 4641276"/>
              <a:gd name="connsiteY4" fmla="*/ 0 h 2667493"/>
              <a:gd name="connsiteX0" fmla="*/ 0 w 4644472"/>
              <a:gd name="connsiteY0" fmla="*/ 2162 h 2666457"/>
              <a:gd name="connsiteX1" fmla="*/ 4643853 w 4644472"/>
              <a:gd name="connsiteY1" fmla="*/ 0 h 2666457"/>
              <a:gd name="connsiteX2" fmla="*/ 4644240 w 4644472"/>
              <a:gd name="connsiteY2" fmla="*/ 2666457 h 2666457"/>
              <a:gd name="connsiteX3" fmla="*/ 3196 w 4644472"/>
              <a:gd name="connsiteY3" fmla="*/ 2666457 h 2666457"/>
              <a:gd name="connsiteX4" fmla="*/ 0 w 4644472"/>
              <a:gd name="connsiteY4" fmla="*/ 2162 h 266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472" h="2666457">
                <a:moveTo>
                  <a:pt x="0" y="2162"/>
                </a:moveTo>
                <a:lnTo>
                  <a:pt x="4643853" y="0"/>
                </a:lnTo>
                <a:cubicBezTo>
                  <a:pt x="4642916" y="887753"/>
                  <a:pt x="4645177" y="1778704"/>
                  <a:pt x="4644240" y="2666457"/>
                </a:cubicBezTo>
                <a:lnTo>
                  <a:pt x="3196" y="2666457"/>
                </a:lnTo>
                <a:cubicBezTo>
                  <a:pt x="2131" y="1778359"/>
                  <a:pt x="1065" y="890260"/>
                  <a:pt x="0" y="2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8" name="Image Placeholder top middle">
            <a:extLst>
              <a:ext uri="{FF2B5EF4-FFF2-40B4-BE49-F238E27FC236}">
                <a16:creationId xmlns:a16="http://schemas.microsoft.com/office/drawing/2014/main" id="{F1DBCAC1-CA15-4723-919D-3A294D010A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17631" y="1304924"/>
            <a:ext cx="3636000" cy="2376000"/>
          </a:xfrm>
          <a:custGeom>
            <a:avLst/>
            <a:gdLst>
              <a:gd name="connsiteX0" fmla="*/ 1532946 w 4930893"/>
              <a:gd name="connsiteY0" fmla="*/ 0 h 2664000"/>
              <a:gd name="connsiteX1" fmla="*/ 4930893 w 4930893"/>
              <a:gd name="connsiteY1" fmla="*/ 0 h 2664000"/>
              <a:gd name="connsiteX2" fmla="*/ 3397948 w 4930893"/>
              <a:gd name="connsiteY2" fmla="*/ 2664000 h 2664000"/>
              <a:gd name="connsiteX3" fmla="*/ 0 w 4930893"/>
              <a:gd name="connsiteY3" fmla="*/ 2664000 h 2664000"/>
              <a:gd name="connsiteX0" fmla="*/ 2811412 w 6209359"/>
              <a:gd name="connsiteY0" fmla="*/ 0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2811412 w 6209359"/>
              <a:gd name="connsiteY4" fmla="*/ 0 h 2664000"/>
              <a:gd name="connsiteX0" fmla="*/ 151061 w 6330308"/>
              <a:gd name="connsiteY0" fmla="*/ 4233 h 2664000"/>
              <a:gd name="connsiteX1" fmla="*/ 6330308 w 6330308"/>
              <a:gd name="connsiteY1" fmla="*/ 0 h 2664000"/>
              <a:gd name="connsiteX2" fmla="*/ 4797363 w 6330308"/>
              <a:gd name="connsiteY2" fmla="*/ 2664000 h 2664000"/>
              <a:gd name="connsiteX3" fmla="*/ 120949 w 6330308"/>
              <a:gd name="connsiteY3" fmla="*/ 2664000 h 2664000"/>
              <a:gd name="connsiteX4" fmla="*/ 151061 w 6330308"/>
              <a:gd name="connsiteY4" fmla="*/ 4233 h 2664000"/>
              <a:gd name="connsiteX0" fmla="*/ 30112 w 6209359"/>
              <a:gd name="connsiteY0" fmla="*/ 4233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30112 w 6209359"/>
              <a:gd name="connsiteY4" fmla="*/ 4233 h 2664000"/>
              <a:gd name="connsiteX0" fmla="*/ 13179 w 6192426"/>
              <a:gd name="connsiteY0" fmla="*/ 4233 h 2672466"/>
              <a:gd name="connsiteX1" fmla="*/ 6192426 w 6192426"/>
              <a:gd name="connsiteY1" fmla="*/ 0 h 2672466"/>
              <a:gd name="connsiteX2" fmla="*/ 4659481 w 6192426"/>
              <a:gd name="connsiteY2" fmla="*/ 2664000 h 2672466"/>
              <a:gd name="connsiteX3" fmla="*/ 0 w 6192426"/>
              <a:gd name="connsiteY3" fmla="*/ 2672466 h 2672466"/>
              <a:gd name="connsiteX4" fmla="*/ 13179 w 6192426"/>
              <a:gd name="connsiteY4" fmla="*/ 4233 h 2672466"/>
              <a:gd name="connsiteX0" fmla="*/ 13179 w 6192426"/>
              <a:gd name="connsiteY0" fmla="*/ 4233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13179 w 6192426"/>
              <a:gd name="connsiteY4" fmla="*/ 4233 h 2668232"/>
              <a:gd name="connsiteX0" fmla="*/ 8946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8946 w 6192426"/>
              <a:gd name="connsiteY4" fmla="*/ 8466 h 2668232"/>
              <a:gd name="connsiteX0" fmla="*/ 4713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4713 w 6192426"/>
              <a:gd name="connsiteY4" fmla="*/ 8466 h 2668232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59481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80647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9 w 4676892"/>
              <a:gd name="connsiteY0" fmla="*/ 0 h 2659766"/>
              <a:gd name="connsiteX1" fmla="*/ 4676892 w 4676892"/>
              <a:gd name="connsiteY1" fmla="*/ 0 h 2659766"/>
              <a:gd name="connsiteX2" fmla="*/ 4676413 w 4676892"/>
              <a:gd name="connsiteY2" fmla="*/ 2655534 h 2659766"/>
              <a:gd name="connsiteX3" fmla="*/ 0 w 4676892"/>
              <a:gd name="connsiteY3" fmla="*/ 2659766 h 2659766"/>
              <a:gd name="connsiteX4" fmla="*/ 479 w 4676892"/>
              <a:gd name="connsiteY4" fmla="*/ 0 h 2659766"/>
              <a:gd name="connsiteX0" fmla="*/ 4 w 4680650"/>
              <a:gd name="connsiteY0" fmla="*/ 8467 h 2659766"/>
              <a:gd name="connsiteX1" fmla="*/ 4680650 w 4680650"/>
              <a:gd name="connsiteY1" fmla="*/ 0 h 2659766"/>
              <a:gd name="connsiteX2" fmla="*/ 4680171 w 4680650"/>
              <a:gd name="connsiteY2" fmla="*/ 2655534 h 2659766"/>
              <a:gd name="connsiteX3" fmla="*/ 3758 w 4680650"/>
              <a:gd name="connsiteY3" fmla="*/ 2659766 h 2659766"/>
              <a:gd name="connsiteX4" fmla="*/ 4 w 4680650"/>
              <a:gd name="connsiteY4" fmla="*/ 8467 h 2659766"/>
              <a:gd name="connsiteX0" fmla="*/ 4 w 4680650"/>
              <a:gd name="connsiteY0" fmla="*/ 0 h 2668233"/>
              <a:gd name="connsiteX1" fmla="*/ 4680650 w 4680650"/>
              <a:gd name="connsiteY1" fmla="*/ 8467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650"/>
              <a:gd name="connsiteY0" fmla="*/ 0 h 2668233"/>
              <a:gd name="connsiteX1" fmla="*/ 4680650 w 4680650"/>
              <a:gd name="connsiteY1" fmla="*/ 12701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175"/>
              <a:gd name="connsiteY0" fmla="*/ 0 h 2668233"/>
              <a:gd name="connsiteX1" fmla="*/ 4676417 w 4680175"/>
              <a:gd name="connsiteY1" fmla="*/ 8468 h 2668233"/>
              <a:gd name="connsiteX2" fmla="*/ 4680171 w 4680175"/>
              <a:gd name="connsiteY2" fmla="*/ 2664001 h 2668233"/>
              <a:gd name="connsiteX3" fmla="*/ 3758 w 4680175"/>
              <a:gd name="connsiteY3" fmla="*/ 2668233 h 2668233"/>
              <a:gd name="connsiteX4" fmla="*/ 4 w 4680175"/>
              <a:gd name="connsiteY4" fmla="*/ 0 h 2668233"/>
              <a:gd name="connsiteX0" fmla="*/ 4 w 4684884"/>
              <a:gd name="connsiteY0" fmla="*/ 0 h 2668233"/>
              <a:gd name="connsiteX1" fmla="*/ 4684884 w 4684884"/>
              <a:gd name="connsiteY1" fmla="*/ 4235 h 2668233"/>
              <a:gd name="connsiteX2" fmla="*/ 4680171 w 4684884"/>
              <a:gd name="connsiteY2" fmla="*/ 2664001 h 2668233"/>
              <a:gd name="connsiteX3" fmla="*/ 3758 w 4684884"/>
              <a:gd name="connsiteY3" fmla="*/ 2668233 h 2668233"/>
              <a:gd name="connsiteX4" fmla="*/ 4 w 4684884"/>
              <a:gd name="connsiteY4" fmla="*/ 0 h 2668233"/>
              <a:gd name="connsiteX0" fmla="*/ 4 w 4684884"/>
              <a:gd name="connsiteY0" fmla="*/ 4231 h 2663998"/>
              <a:gd name="connsiteX1" fmla="*/ 4684884 w 4684884"/>
              <a:gd name="connsiteY1" fmla="*/ 0 h 2663998"/>
              <a:gd name="connsiteX2" fmla="*/ 4680171 w 4684884"/>
              <a:gd name="connsiteY2" fmla="*/ 2659766 h 2663998"/>
              <a:gd name="connsiteX3" fmla="*/ 3758 w 4684884"/>
              <a:gd name="connsiteY3" fmla="*/ 2663998 h 2663998"/>
              <a:gd name="connsiteX4" fmla="*/ 4 w 4684884"/>
              <a:gd name="connsiteY4" fmla="*/ 4231 h 2663998"/>
              <a:gd name="connsiteX0" fmla="*/ 4 w 4684884"/>
              <a:gd name="connsiteY0" fmla="*/ 0 h 2666161"/>
              <a:gd name="connsiteX1" fmla="*/ 4684884 w 4684884"/>
              <a:gd name="connsiteY1" fmla="*/ 2163 h 2666161"/>
              <a:gd name="connsiteX2" fmla="*/ 4680171 w 4684884"/>
              <a:gd name="connsiteY2" fmla="*/ 2661929 h 2666161"/>
              <a:gd name="connsiteX3" fmla="*/ 3758 w 4684884"/>
              <a:gd name="connsiteY3" fmla="*/ 2666161 h 2666161"/>
              <a:gd name="connsiteX4" fmla="*/ 4 w 4684884"/>
              <a:gd name="connsiteY4" fmla="*/ 0 h 2666161"/>
              <a:gd name="connsiteX0" fmla="*/ 4 w 4680180"/>
              <a:gd name="connsiteY0" fmla="*/ 1034 h 2667195"/>
              <a:gd name="connsiteX1" fmla="*/ 4678490 w 4680180"/>
              <a:gd name="connsiteY1" fmla="*/ 0 h 2667195"/>
              <a:gd name="connsiteX2" fmla="*/ 4680171 w 4680180"/>
              <a:gd name="connsiteY2" fmla="*/ 2662963 h 2667195"/>
              <a:gd name="connsiteX3" fmla="*/ 3758 w 4680180"/>
              <a:gd name="connsiteY3" fmla="*/ 2667195 h 2667195"/>
              <a:gd name="connsiteX4" fmla="*/ 4 w 4680180"/>
              <a:gd name="connsiteY4" fmla="*/ 1034 h 2667195"/>
              <a:gd name="connsiteX0" fmla="*/ 4 w 4681687"/>
              <a:gd name="connsiteY0" fmla="*/ 0 h 2666161"/>
              <a:gd name="connsiteX1" fmla="*/ 4681687 w 4681687"/>
              <a:gd name="connsiteY1" fmla="*/ 5360 h 2666161"/>
              <a:gd name="connsiteX2" fmla="*/ 4680171 w 4681687"/>
              <a:gd name="connsiteY2" fmla="*/ 2661929 h 2666161"/>
              <a:gd name="connsiteX3" fmla="*/ 3758 w 4681687"/>
              <a:gd name="connsiteY3" fmla="*/ 2666161 h 2666161"/>
              <a:gd name="connsiteX4" fmla="*/ 4 w 4681687"/>
              <a:gd name="connsiteY4" fmla="*/ 0 h 2666161"/>
              <a:gd name="connsiteX0" fmla="*/ 4 w 4680180"/>
              <a:gd name="connsiteY0" fmla="*/ 1035 h 2667196"/>
              <a:gd name="connsiteX1" fmla="*/ 4678490 w 4680180"/>
              <a:gd name="connsiteY1" fmla="*/ 0 h 2667196"/>
              <a:gd name="connsiteX2" fmla="*/ 4680171 w 4680180"/>
              <a:gd name="connsiteY2" fmla="*/ 2662964 h 2667196"/>
              <a:gd name="connsiteX3" fmla="*/ 3758 w 4680180"/>
              <a:gd name="connsiteY3" fmla="*/ 2667196 h 2667196"/>
              <a:gd name="connsiteX4" fmla="*/ 4 w 4680180"/>
              <a:gd name="connsiteY4" fmla="*/ 1035 h 2667196"/>
              <a:gd name="connsiteX0" fmla="*/ 4 w 4681687"/>
              <a:gd name="connsiteY0" fmla="*/ 1035 h 2667196"/>
              <a:gd name="connsiteX1" fmla="*/ 4681687 w 4681687"/>
              <a:gd name="connsiteY1" fmla="*/ 0 h 2667196"/>
              <a:gd name="connsiteX2" fmla="*/ 4680171 w 4681687"/>
              <a:gd name="connsiteY2" fmla="*/ 2662964 h 2667196"/>
              <a:gd name="connsiteX3" fmla="*/ 3758 w 4681687"/>
              <a:gd name="connsiteY3" fmla="*/ 2667196 h 2667196"/>
              <a:gd name="connsiteX4" fmla="*/ 4 w 4681687"/>
              <a:gd name="connsiteY4" fmla="*/ 1035 h 2667196"/>
              <a:gd name="connsiteX0" fmla="*/ 4 w 4681687"/>
              <a:gd name="connsiteY0" fmla="*/ 1035 h 2663999"/>
              <a:gd name="connsiteX1" fmla="*/ 4681687 w 4681687"/>
              <a:gd name="connsiteY1" fmla="*/ 0 h 2663999"/>
              <a:gd name="connsiteX2" fmla="*/ 4680171 w 4681687"/>
              <a:gd name="connsiteY2" fmla="*/ 2662964 h 2663999"/>
              <a:gd name="connsiteX3" fmla="*/ 3758 w 4681687"/>
              <a:gd name="connsiteY3" fmla="*/ 2663999 h 2663999"/>
              <a:gd name="connsiteX4" fmla="*/ 4 w 4681687"/>
              <a:gd name="connsiteY4" fmla="*/ 1035 h 2663999"/>
              <a:gd name="connsiteX0" fmla="*/ 19 w 4681702"/>
              <a:gd name="connsiteY0" fmla="*/ 1035 h 2662964"/>
              <a:gd name="connsiteX1" fmla="*/ 4681702 w 4681702"/>
              <a:gd name="connsiteY1" fmla="*/ 0 h 2662964"/>
              <a:gd name="connsiteX2" fmla="*/ 4680186 w 4681702"/>
              <a:gd name="connsiteY2" fmla="*/ 2662964 h 2662964"/>
              <a:gd name="connsiteX3" fmla="*/ 576 w 4681702"/>
              <a:gd name="connsiteY3" fmla="*/ 2660801 h 2662964"/>
              <a:gd name="connsiteX4" fmla="*/ 19 w 4681702"/>
              <a:gd name="connsiteY4" fmla="*/ 1035 h 2662964"/>
              <a:gd name="connsiteX0" fmla="*/ 19 w 4681702"/>
              <a:gd name="connsiteY0" fmla="*/ 1035 h 2663998"/>
              <a:gd name="connsiteX1" fmla="*/ 4681702 w 4681702"/>
              <a:gd name="connsiteY1" fmla="*/ 0 h 2663998"/>
              <a:gd name="connsiteX2" fmla="*/ 4680186 w 4681702"/>
              <a:gd name="connsiteY2" fmla="*/ 2662964 h 2663998"/>
              <a:gd name="connsiteX3" fmla="*/ 576 w 4681702"/>
              <a:gd name="connsiteY3" fmla="*/ 2663998 h 2663998"/>
              <a:gd name="connsiteX4" fmla="*/ 19 w 4681702"/>
              <a:gd name="connsiteY4" fmla="*/ 1035 h 2663998"/>
              <a:gd name="connsiteX0" fmla="*/ 1 w 4681684"/>
              <a:gd name="connsiteY0" fmla="*/ 1035 h 2667195"/>
              <a:gd name="connsiteX1" fmla="*/ 4681684 w 4681684"/>
              <a:gd name="connsiteY1" fmla="*/ 0 h 2667195"/>
              <a:gd name="connsiteX2" fmla="*/ 4680168 w 4681684"/>
              <a:gd name="connsiteY2" fmla="*/ 2662964 h 2667195"/>
              <a:gd name="connsiteX3" fmla="*/ 1298622 w 4681684"/>
              <a:gd name="connsiteY3" fmla="*/ 2667195 h 2667195"/>
              <a:gd name="connsiteX4" fmla="*/ 1 w 4681684"/>
              <a:gd name="connsiteY4" fmla="*/ 1035 h 2667195"/>
              <a:gd name="connsiteX0" fmla="*/ 0 w 4681683"/>
              <a:gd name="connsiteY0" fmla="*/ 1035 h 2667195"/>
              <a:gd name="connsiteX1" fmla="*/ 4681683 w 4681683"/>
              <a:gd name="connsiteY1" fmla="*/ 0 h 2667195"/>
              <a:gd name="connsiteX2" fmla="*/ 4680167 w 4681683"/>
              <a:gd name="connsiteY2" fmla="*/ 2662964 h 2667195"/>
              <a:gd name="connsiteX3" fmla="*/ 1298621 w 4681683"/>
              <a:gd name="connsiteY3" fmla="*/ 2667195 h 2667195"/>
              <a:gd name="connsiteX4" fmla="*/ 0 w 4681683"/>
              <a:gd name="connsiteY4" fmla="*/ 1035 h 2667195"/>
              <a:gd name="connsiteX0" fmla="*/ 2640 w 3383062"/>
              <a:gd name="connsiteY0" fmla="*/ 1035 h 2667195"/>
              <a:gd name="connsiteX1" fmla="*/ 3383062 w 3383062"/>
              <a:gd name="connsiteY1" fmla="*/ 0 h 2667195"/>
              <a:gd name="connsiteX2" fmla="*/ 3381546 w 3383062"/>
              <a:gd name="connsiteY2" fmla="*/ 2662964 h 2667195"/>
              <a:gd name="connsiteX3" fmla="*/ 0 w 3383062"/>
              <a:gd name="connsiteY3" fmla="*/ 2667195 h 2667195"/>
              <a:gd name="connsiteX4" fmla="*/ 2640 w 3383062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2964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78906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619" h="2667195">
                <a:moveTo>
                  <a:pt x="0" y="1035"/>
                </a:moveTo>
                <a:lnTo>
                  <a:pt x="3383619" y="0"/>
                </a:lnTo>
                <a:cubicBezTo>
                  <a:pt x="3383459" y="885178"/>
                  <a:pt x="3382263" y="1780983"/>
                  <a:pt x="3382103" y="2666161"/>
                </a:cubicBezTo>
                <a:lnTo>
                  <a:pt x="557" y="2667195"/>
                </a:lnTo>
                <a:cubicBezTo>
                  <a:pt x="371" y="1778475"/>
                  <a:pt x="186" y="889755"/>
                  <a:pt x="0" y="10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1254094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1" name="Image Placeholder bottom left">
            <a:extLst>
              <a:ext uri="{FF2B5EF4-FFF2-40B4-BE49-F238E27FC236}">
                <a16:creationId xmlns:a16="http://schemas.microsoft.com/office/drawing/2014/main" id="{48051DE7-5027-43B6-B2B4-70B4A484684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" y="3752924"/>
            <a:ext cx="3636000" cy="2376000"/>
          </a:xfrm>
          <a:custGeom>
            <a:avLst/>
            <a:gdLst>
              <a:gd name="connsiteX0" fmla="*/ 0 w 3239594"/>
              <a:gd name="connsiteY0" fmla="*/ 0 h 2664000"/>
              <a:gd name="connsiteX1" fmla="*/ 3239594 w 3239594"/>
              <a:gd name="connsiteY1" fmla="*/ 0 h 2664000"/>
              <a:gd name="connsiteX2" fmla="*/ 1706649 w 3239594"/>
              <a:gd name="connsiteY2" fmla="*/ 2664000 h 2664000"/>
              <a:gd name="connsiteX3" fmla="*/ 0 w 3239594"/>
              <a:gd name="connsiteY3" fmla="*/ 2664000 h 2664000"/>
              <a:gd name="connsiteX0" fmla="*/ 0 w 3354693"/>
              <a:gd name="connsiteY0" fmla="*/ 0 h 2664000"/>
              <a:gd name="connsiteX1" fmla="*/ 3354693 w 3354693"/>
              <a:gd name="connsiteY1" fmla="*/ 3197 h 2664000"/>
              <a:gd name="connsiteX2" fmla="*/ 1706649 w 3354693"/>
              <a:gd name="connsiteY2" fmla="*/ 2664000 h 2664000"/>
              <a:gd name="connsiteX3" fmla="*/ 0 w 3354693"/>
              <a:gd name="connsiteY3" fmla="*/ 2664000 h 2664000"/>
              <a:gd name="connsiteX4" fmla="*/ 0 w 3354693"/>
              <a:gd name="connsiteY4" fmla="*/ 0 h 2664000"/>
              <a:gd name="connsiteX0" fmla="*/ 0 w 3361087"/>
              <a:gd name="connsiteY0" fmla="*/ 0 h 2660803"/>
              <a:gd name="connsiteX1" fmla="*/ 3361087 w 3361087"/>
              <a:gd name="connsiteY1" fmla="*/ 0 h 2660803"/>
              <a:gd name="connsiteX2" fmla="*/ 1713043 w 3361087"/>
              <a:gd name="connsiteY2" fmla="*/ 2660803 h 2660803"/>
              <a:gd name="connsiteX3" fmla="*/ 6394 w 3361087"/>
              <a:gd name="connsiteY3" fmla="*/ 2660803 h 2660803"/>
              <a:gd name="connsiteX4" fmla="*/ 0 w 3361087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1713658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3350626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52110"/>
              <a:gd name="connsiteY0" fmla="*/ 0 h 2660803"/>
              <a:gd name="connsiteX1" fmla="*/ 3352110 w 3352110"/>
              <a:gd name="connsiteY1" fmla="*/ 3197 h 2660803"/>
              <a:gd name="connsiteX2" fmla="*/ 3350626 w 3352110"/>
              <a:gd name="connsiteY2" fmla="*/ 2660803 h 2660803"/>
              <a:gd name="connsiteX3" fmla="*/ 615 w 3352110"/>
              <a:gd name="connsiteY3" fmla="*/ 2660803 h 2660803"/>
              <a:gd name="connsiteX4" fmla="*/ 615 w 3352110"/>
              <a:gd name="connsiteY4" fmla="*/ 0 h 2660803"/>
              <a:gd name="connsiteX0" fmla="*/ 615 w 3352110"/>
              <a:gd name="connsiteY0" fmla="*/ 0 h 2664001"/>
              <a:gd name="connsiteX1" fmla="*/ 3352110 w 3352110"/>
              <a:gd name="connsiteY1" fmla="*/ 3197 h 2664001"/>
              <a:gd name="connsiteX2" fmla="*/ 3347429 w 3352110"/>
              <a:gd name="connsiteY2" fmla="*/ 2664001 h 2664001"/>
              <a:gd name="connsiteX3" fmla="*/ 615 w 3352110"/>
              <a:gd name="connsiteY3" fmla="*/ 2660803 h 2664001"/>
              <a:gd name="connsiteX4" fmla="*/ 615 w 3352110"/>
              <a:gd name="connsiteY4" fmla="*/ 0 h 2664001"/>
              <a:gd name="connsiteX0" fmla="*/ 0 w 3351495"/>
              <a:gd name="connsiteY0" fmla="*/ 0 h 2664001"/>
              <a:gd name="connsiteX1" fmla="*/ 3351495 w 3351495"/>
              <a:gd name="connsiteY1" fmla="*/ 3197 h 2664001"/>
              <a:gd name="connsiteX2" fmla="*/ 3346814 w 3351495"/>
              <a:gd name="connsiteY2" fmla="*/ 2664001 h 2664001"/>
              <a:gd name="connsiteX3" fmla="*/ 3197 w 3351495"/>
              <a:gd name="connsiteY3" fmla="*/ 2664001 h 2664001"/>
              <a:gd name="connsiteX4" fmla="*/ 0 w 3351495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5717"/>
              <a:gd name="connsiteY0" fmla="*/ 0 h 2664001"/>
              <a:gd name="connsiteX1" fmla="*/ 3345717 w 3345717"/>
              <a:gd name="connsiteY1" fmla="*/ 0 h 2664001"/>
              <a:gd name="connsiteX2" fmla="*/ 3344233 w 3345717"/>
              <a:gd name="connsiteY2" fmla="*/ 2664001 h 2664001"/>
              <a:gd name="connsiteX3" fmla="*/ 616 w 3345717"/>
              <a:gd name="connsiteY3" fmla="*/ 2664001 h 2664001"/>
              <a:gd name="connsiteX4" fmla="*/ 616 w 3345717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7430 w 3348914"/>
              <a:gd name="connsiteY2" fmla="*/ 2660804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2"/>
              <a:gd name="connsiteX1" fmla="*/ 3348914 w 3348914"/>
              <a:gd name="connsiteY1" fmla="*/ 0 h 2664002"/>
              <a:gd name="connsiteX2" fmla="*/ 3347430 w 3348914"/>
              <a:gd name="connsiteY2" fmla="*/ 2664002 h 2664002"/>
              <a:gd name="connsiteX3" fmla="*/ 616 w 3348914"/>
              <a:gd name="connsiteY3" fmla="*/ 2664001 h 2664002"/>
              <a:gd name="connsiteX4" fmla="*/ 616 w 3348914"/>
              <a:gd name="connsiteY4" fmla="*/ 0 h 266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14" h="2664002">
                <a:moveTo>
                  <a:pt x="616" y="0"/>
                </a:moveTo>
                <a:lnTo>
                  <a:pt x="3348914" y="0"/>
                </a:lnTo>
                <a:cubicBezTo>
                  <a:pt x="3348419" y="885869"/>
                  <a:pt x="3347925" y="1778133"/>
                  <a:pt x="3347430" y="2664002"/>
                </a:cubicBezTo>
                <a:lnTo>
                  <a:pt x="616" y="2664001"/>
                </a:lnTo>
                <a:cubicBezTo>
                  <a:pt x="-1515" y="1777067"/>
                  <a:pt x="2747" y="886934"/>
                  <a:pt x="6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4" name="Image Placeholder bottom middle">
            <a:extLst>
              <a:ext uri="{FF2B5EF4-FFF2-40B4-BE49-F238E27FC236}">
                <a16:creationId xmlns:a16="http://schemas.microsoft.com/office/drawing/2014/main" id="{0819CD85-7A6C-4E29-87AB-F17665150B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57631" y="3752924"/>
            <a:ext cx="4896000" cy="2376000"/>
          </a:xfrm>
          <a:custGeom>
            <a:avLst/>
            <a:gdLst>
              <a:gd name="connsiteX0" fmla="*/ 1532845 w 6209422"/>
              <a:gd name="connsiteY0" fmla="*/ 0 h 2663825"/>
              <a:gd name="connsiteX1" fmla="*/ 6209422 w 6209422"/>
              <a:gd name="connsiteY1" fmla="*/ 0 h 2663825"/>
              <a:gd name="connsiteX2" fmla="*/ 4676578 w 6209422"/>
              <a:gd name="connsiteY2" fmla="*/ 2663825 h 2663825"/>
              <a:gd name="connsiteX3" fmla="*/ 0 w 6209422"/>
              <a:gd name="connsiteY3" fmla="*/ 2663825 h 2663825"/>
              <a:gd name="connsiteX0" fmla="*/ 1532845 w 6318127"/>
              <a:gd name="connsiteY0" fmla="*/ 0 h 2663825"/>
              <a:gd name="connsiteX1" fmla="*/ 6318127 w 6318127"/>
              <a:gd name="connsiteY1" fmla="*/ 0 h 2663825"/>
              <a:gd name="connsiteX2" fmla="*/ 4676578 w 6318127"/>
              <a:gd name="connsiteY2" fmla="*/ 2663825 h 2663825"/>
              <a:gd name="connsiteX3" fmla="*/ 0 w 6318127"/>
              <a:gd name="connsiteY3" fmla="*/ 2663825 h 2663825"/>
              <a:gd name="connsiteX4" fmla="*/ 1532845 w 6318127"/>
              <a:gd name="connsiteY4" fmla="*/ 0 h 2663825"/>
              <a:gd name="connsiteX0" fmla="*/ 1532845 w 6318127"/>
              <a:gd name="connsiteY0" fmla="*/ 0 h 2667022"/>
              <a:gd name="connsiteX1" fmla="*/ 6318127 w 6318127"/>
              <a:gd name="connsiteY1" fmla="*/ 0 h 2667022"/>
              <a:gd name="connsiteX2" fmla="*/ 6313546 w 6318127"/>
              <a:gd name="connsiteY2" fmla="*/ 2667022 h 2667022"/>
              <a:gd name="connsiteX3" fmla="*/ 0 w 6318127"/>
              <a:gd name="connsiteY3" fmla="*/ 2663825 h 2667022"/>
              <a:gd name="connsiteX4" fmla="*/ 1532845 w 6318127"/>
              <a:gd name="connsiteY4" fmla="*/ 0 h 2667022"/>
              <a:gd name="connsiteX0" fmla="*/ 1532845 w 6314930"/>
              <a:gd name="connsiteY0" fmla="*/ 0 h 2667022"/>
              <a:gd name="connsiteX1" fmla="*/ 6314930 w 6314930"/>
              <a:gd name="connsiteY1" fmla="*/ 0 h 2667022"/>
              <a:gd name="connsiteX2" fmla="*/ 6313546 w 6314930"/>
              <a:gd name="connsiteY2" fmla="*/ 2667022 h 2667022"/>
              <a:gd name="connsiteX3" fmla="*/ 0 w 6314930"/>
              <a:gd name="connsiteY3" fmla="*/ 2663825 h 2667022"/>
              <a:gd name="connsiteX4" fmla="*/ 1532845 w 6314930"/>
              <a:gd name="connsiteY4" fmla="*/ 0 h 2667022"/>
              <a:gd name="connsiteX0" fmla="*/ 1532845 w 6313598"/>
              <a:gd name="connsiteY0" fmla="*/ 0 h 2667022"/>
              <a:gd name="connsiteX1" fmla="*/ 6311733 w 6313598"/>
              <a:gd name="connsiteY1" fmla="*/ 3197 h 2667022"/>
              <a:gd name="connsiteX2" fmla="*/ 6313546 w 6313598"/>
              <a:gd name="connsiteY2" fmla="*/ 2667022 h 2667022"/>
              <a:gd name="connsiteX3" fmla="*/ 0 w 6313598"/>
              <a:gd name="connsiteY3" fmla="*/ 2663825 h 2667022"/>
              <a:gd name="connsiteX4" fmla="*/ 1532845 w 6313598"/>
              <a:gd name="connsiteY4" fmla="*/ 0 h 2667022"/>
              <a:gd name="connsiteX0" fmla="*/ 0 w 4780753"/>
              <a:gd name="connsiteY0" fmla="*/ 0 h 2667022"/>
              <a:gd name="connsiteX1" fmla="*/ 4778888 w 4780753"/>
              <a:gd name="connsiteY1" fmla="*/ 3197 h 2667022"/>
              <a:gd name="connsiteX2" fmla="*/ 4780701 w 4780753"/>
              <a:gd name="connsiteY2" fmla="*/ 2667022 h 2667022"/>
              <a:gd name="connsiteX3" fmla="*/ 100925 w 4780753"/>
              <a:gd name="connsiteY3" fmla="*/ 2663825 h 2667022"/>
              <a:gd name="connsiteX4" fmla="*/ 0 w 4780753"/>
              <a:gd name="connsiteY4" fmla="*/ 0 h 2667022"/>
              <a:gd name="connsiteX0" fmla="*/ 1386 w 4679828"/>
              <a:gd name="connsiteY0" fmla="*/ 3197 h 2663825"/>
              <a:gd name="connsiteX1" fmla="*/ 4677963 w 4679828"/>
              <a:gd name="connsiteY1" fmla="*/ 0 h 2663825"/>
              <a:gd name="connsiteX2" fmla="*/ 4679776 w 4679828"/>
              <a:gd name="connsiteY2" fmla="*/ 2663825 h 2663825"/>
              <a:gd name="connsiteX3" fmla="*/ 0 w 4679828"/>
              <a:gd name="connsiteY3" fmla="*/ 2660628 h 2663825"/>
              <a:gd name="connsiteX4" fmla="*/ 1386 w 4679828"/>
              <a:gd name="connsiteY4" fmla="*/ 3197 h 2663825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67022"/>
              <a:gd name="connsiteX1" fmla="*/ 4678008 w 4679873"/>
              <a:gd name="connsiteY1" fmla="*/ 3197 h 2667022"/>
              <a:gd name="connsiteX2" fmla="*/ 4679821 w 4679873"/>
              <a:gd name="connsiteY2" fmla="*/ 2667022 h 2667022"/>
              <a:gd name="connsiteX3" fmla="*/ 45 w 4679873"/>
              <a:gd name="connsiteY3" fmla="*/ 2663825 h 2667022"/>
              <a:gd name="connsiteX4" fmla="*/ 4629 w 4679873"/>
              <a:gd name="connsiteY4" fmla="*/ 0 h 2667022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1478 w 4679919"/>
              <a:gd name="connsiteY0" fmla="*/ 0 h 2670219"/>
              <a:gd name="connsiteX1" fmla="*/ 4678054 w 4679919"/>
              <a:gd name="connsiteY1" fmla="*/ 6394 h 2670219"/>
              <a:gd name="connsiteX2" fmla="*/ 4679867 w 4679919"/>
              <a:gd name="connsiteY2" fmla="*/ 2670219 h 2670219"/>
              <a:gd name="connsiteX3" fmla="*/ 91 w 4679919"/>
              <a:gd name="connsiteY3" fmla="*/ 2667022 h 2670219"/>
              <a:gd name="connsiteX4" fmla="*/ 1478 w 4679919"/>
              <a:gd name="connsiteY4" fmla="*/ 0 h 2670219"/>
              <a:gd name="connsiteX0" fmla="*/ 1478 w 4679919"/>
              <a:gd name="connsiteY0" fmla="*/ 0 h 2663825"/>
              <a:gd name="connsiteX1" fmla="*/ 4678054 w 4679919"/>
              <a:gd name="connsiteY1" fmla="*/ 0 h 2663825"/>
              <a:gd name="connsiteX2" fmla="*/ 4679867 w 4679919"/>
              <a:gd name="connsiteY2" fmla="*/ 2663825 h 2663825"/>
              <a:gd name="connsiteX3" fmla="*/ 91 w 4679919"/>
              <a:gd name="connsiteY3" fmla="*/ 2660628 h 2663825"/>
              <a:gd name="connsiteX4" fmla="*/ 1478 w 4679919"/>
              <a:gd name="connsiteY4" fmla="*/ 0 h 26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19" h="2663825">
                <a:moveTo>
                  <a:pt x="1478" y="0"/>
                </a:moveTo>
                <a:lnTo>
                  <a:pt x="4678054" y="0"/>
                </a:lnTo>
                <a:cubicBezTo>
                  <a:pt x="4677593" y="889007"/>
                  <a:pt x="4680328" y="1774818"/>
                  <a:pt x="4679867" y="2663825"/>
                </a:cubicBezTo>
                <a:lnTo>
                  <a:pt x="91" y="2660628"/>
                </a:lnTo>
                <a:cubicBezTo>
                  <a:pt x="-513" y="1772686"/>
                  <a:pt x="2082" y="887942"/>
                  <a:pt x="14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3" name="Image Placeholder right">
            <a:extLst>
              <a:ext uri="{FF2B5EF4-FFF2-40B4-BE49-F238E27FC236}">
                <a16:creationId xmlns:a16="http://schemas.microsoft.com/office/drawing/2014/main" id="{89BB1F19-BF83-40AA-9B3D-DC4C7AC6E6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1263" y="1304924"/>
            <a:ext cx="3206844" cy="4824000"/>
          </a:xfrm>
          <a:custGeom>
            <a:avLst/>
            <a:gdLst>
              <a:gd name="connsiteX0" fmla="*/ 3163910 w 4674623"/>
              <a:gd name="connsiteY0" fmla="*/ 0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54830 w 4674623"/>
              <a:gd name="connsiteY0" fmla="*/ 1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4" fmla="*/ 1654830 w 4674623"/>
              <a:gd name="connsiteY4" fmla="*/ 1 h 5472000"/>
              <a:gd name="connsiteX0" fmla="*/ 5073 w 3024866"/>
              <a:gd name="connsiteY0" fmla="*/ 1 h 5472000"/>
              <a:gd name="connsiteX1" fmla="*/ 3024866 w 3024866"/>
              <a:gd name="connsiteY1" fmla="*/ 0 h 5472000"/>
              <a:gd name="connsiteX2" fmla="*/ 3024866 w 3024866"/>
              <a:gd name="connsiteY2" fmla="*/ 5472000 h 5472000"/>
              <a:gd name="connsiteX3" fmla="*/ 0 w 3024866"/>
              <a:gd name="connsiteY3" fmla="*/ 5472000 h 5472000"/>
              <a:gd name="connsiteX4" fmla="*/ 5073 w 3024866"/>
              <a:gd name="connsiteY4" fmla="*/ 1 h 5472000"/>
              <a:gd name="connsiteX0" fmla="*/ 1876 w 3021669"/>
              <a:gd name="connsiteY0" fmla="*/ 1 h 5475198"/>
              <a:gd name="connsiteX1" fmla="*/ 3021669 w 3021669"/>
              <a:gd name="connsiteY1" fmla="*/ 0 h 5475198"/>
              <a:gd name="connsiteX2" fmla="*/ 3021669 w 3021669"/>
              <a:gd name="connsiteY2" fmla="*/ 5472000 h 5475198"/>
              <a:gd name="connsiteX3" fmla="*/ 0 w 3021669"/>
              <a:gd name="connsiteY3" fmla="*/ 5475198 h 5475198"/>
              <a:gd name="connsiteX4" fmla="*/ 1876 w 3021669"/>
              <a:gd name="connsiteY4" fmla="*/ 1 h 5475198"/>
              <a:gd name="connsiteX0" fmla="*/ 5074 w 3024867"/>
              <a:gd name="connsiteY0" fmla="*/ 1 h 5472000"/>
              <a:gd name="connsiteX1" fmla="*/ 3024867 w 3024867"/>
              <a:gd name="connsiteY1" fmla="*/ 0 h 5472000"/>
              <a:gd name="connsiteX2" fmla="*/ 3024867 w 3024867"/>
              <a:gd name="connsiteY2" fmla="*/ 5472000 h 5472000"/>
              <a:gd name="connsiteX3" fmla="*/ 0 w 3024867"/>
              <a:gd name="connsiteY3" fmla="*/ 5472000 h 5472000"/>
              <a:gd name="connsiteX4" fmla="*/ 5074 w 3024867"/>
              <a:gd name="connsiteY4" fmla="*/ 1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67" h="5472000">
                <a:moveTo>
                  <a:pt x="5074" y="1"/>
                </a:moveTo>
                <a:lnTo>
                  <a:pt x="3024867" y="0"/>
                </a:lnTo>
                <a:lnTo>
                  <a:pt x="3024867" y="5472000"/>
                </a:lnTo>
                <a:lnTo>
                  <a:pt x="0" y="5472000"/>
                </a:lnTo>
                <a:cubicBezTo>
                  <a:pt x="625" y="3646934"/>
                  <a:pt x="4449" y="1825067"/>
                  <a:pt x="507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/>
              <a:t>Click Symbol</a:t>
            </a:r>
            <a:br>
              <a:rPr lang="en-GB"/>
            </a:br>
            <a:r>
              <a:rPr lang="en-GB"/>
              <a:t>to add Image</a:t>
            </a:r>
          </a:p>
        </p:txBody>
      </p:sp>
      <p:sp>
        <p:nvSpPr>
          <p:cNvPr id="30" name="Foliennummernplatzhalter">
            <a:extLst>
              <a:ext uri="{FF2B5EF4-FFF2-40B4-BE49-F238E27FC236}">
                <a16:creationId xmlns:a16="http://schemas.microsoft.com/office/drawing/2014/main" id="{EEADBDBD-CBB1-4670-9A7E-864CA6EEBE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Fußzeilenplatzhalter">
            <a:extLst>
              <a:ext uri="{FF2B5EF4-FFF2-40B4-BE49-F238E27FC236}">
                <a16:creationId xmlns:a16="http://schemas.microsoft.com/office/drawing/2014/main" id="{CFDDB863-20EC-4600-ACF7-21B794F6B4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</p:spTree>
    <p:extLst>
      <p:ext uri="{BB962C8B-B14F-4D97-AF65-F5344CB8AC3E}">
        <p14:creationId xmlns:p14="http://schemas.microsoft.com/office/powerpoint/2010/main" val="2355417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Images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hmen ac5">
            <a:extLst>
              <a:ext uri="{FF2B5EF4-FFF2-40B4-BE49-F238E27FC236}">
                <a16:creationId xmlns:a16="http://schemas.microsoft.com/office/drawing/2014/main" id="{31DB36CB-EDA3-4400-B95D-80C72611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4" name="Opel-Vauxhall-Logo">
            <a:extLst>
              <a:ext uri="{FF2B5EF4-FFF2-40B4-BE49-F238E27FC236}">
                <a16:creationId xmlns:a16="http://schemas.microsoft.com/office/drawing/2014/main" id="{750346DF-71BC-45F1-8EEB-611B5240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sp>
        <p:nvSpPr>
          <p:cNvPr id="15" name="Image Placeholder top left">
            <a:extLst>
              <a:ext uri="{FF2B5EF4-FFF2-40B4-BE49-F238E27FC236}">
                <a16:creationId xmlns:a16="http://schemas.microsoft.com/office/drawing/2014/main" id="{0E63682F-949B-4232-8315-0EF11E03A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000" y="549275"/>
            <a:ext cx="4896000" cy="2754000"/>
          </a:xfrm>
          <a:custGeom>
            <a:avLst/>
            <a:gdLst>
              <a:gd name="connsiteX0" fmla="*/ 0 w 6141861"/>
              <a:gd name="connsiteY0" fmla="*/ 0 h 2664296"/>
              <a:gd name="connsiteX1" fmla="*/ 6141861 w 6141861"/>
              <a:gd name="connsiteY1" fmla="*/ 0 h 2664296"/>
              <a:gd name="connsiteX2" fmla="*/ 4608745 w 6141861"/>
              <a:gd name="connsiteY2" fmla="*/ 2664296 h 2664296"/>
              <a:gd name="connsiteX3" fmla="*/ 0 w 6141861"/>
              <a:gd name="connsiteY3" fmla="*/ 2664296 h 2664296"/>
              <a:gd name="connsiteX0" fmla="*/ 0 w 4608745"/>
              <a:gd name="connsiteY0" fmla="*/ 0 h 2664296"/>
              <a:gd name="connsiteX1" fmla="*/ 3335161 w 4608745"/>
              <a:gd name="connsiteY1" fmla="*/ 0 h 2664296"/>
              <a:gd name="connsiteX2" fmla="*/ 4608745 w 4608745"/>
              <a:gd name="connsiteY2" fmla="*/ 2664296 h 2664296"/>
              <a:gd name="connsiteX3" fmla="*/ 0 w 4608745"/>
              <a:gd name="connsiteY3" fmla="*/ 2664296 h 2664296"/>
              <a:gd name="connsiteX4" fmla="*/ 0 w 4608745"/>
              <a:gd name="connsiteY4" fmla="*/ 0 h 2664296"/>
              <a:gd name="connsiteX0" fmla="*/ 0 w 3342979"/>
              <a:gd name="connsiteY0" fmla="*/ 0 h 2664296"/>
              <a:gd name="connsiteX1" fmla="*/ 3335161 w 3342979"/>
              <a:gd name="connsiteY1" fmla="*/ 0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3342979"/>
              <a:gd name="connsiteY0" fmla="*/ 0 h 2664296"/>
              <a:gd name="connsiteX1" fmla="*/ 3339395 w 3342979"/>
              <a:gd name="connsiteY1" fmla="*/ 4233 h 2664296"/>
              <a:gd name="connsiteX2" fmla="*/ 3342979 w 3342979"/>
              <a:gd name="connsiteY2" fmla="*/ 2664296 h 2664296"/>
              <a:gd name="connsiteX3" fmla="*/ 0 w 3342979"/>
              <a:gd name="connsiteY3" fmla="*/ 2664296 h 2664296"/>
              <a:gd name="connsiteX4" fmla="*/ 0 w 334297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334297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25057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37459"/>
              <a:gd name="connsiteY0" fmla="*/ 0 h 2664296"/>
              <a:gd name="connsiteX1" fmla="*/ 4637459 w 4637459"/>
              <a:gd name="connsiteY1" fmla="*/ 1036 h 2664296"/>
              <a:gd name="connsiteX2" fmla="*/ 4634649 w 4637459"/>
              <a:gd name="connsiteY2" fmla="*/ 2664296 h 2664296"/>
              <a:gd name="connsiteX3" fmla="*/ 0 w 4637459"/>
              <a:gd name="connsiteY3" fmla="*/ 2664296 h 2664296"/>
              <a:gd name="connsiteX4" fmla="*/ 0 w 4637459"/>
              <a:gd name="connsiteY4" fmla="*/ 0 h 2664296"/>
              <a:gd name="connsiteX0" fmla="*/ 0 w 4641151"/>
              <a:gd name="connsiteY0" fmla="*/ 0 h 2664296"/>
              <a:gd name="connsiteX1" fmla="*/ 4637459 w 4641151"/>
              <a:gd name="connsiteY1" fmla="*/ 1036 h 2664296"/>
              <a:gd name="connsiteX2" fmla="*/ 4641043 w 4641151"/>
              <a:gd name="connsiteY2" fmla="*/ 2664296 h 2664296"/>
              <a:gd name="connsiteX3" fmla="*/ 0 w 4641151"/>
              <a:gd name="connsiteY3" fmla="*/ 2664296 h 2664296"/>
              <a:gd name="connsiteX4" fmla="*/ 0 w 4641151"/>
              <a:gd name="connsiteY4" fmla="*/ 0 h 2664296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0 w 4638078"/>
              <a:gd name="connsiteY0" fmla="*/ 0 h 2667493"/>
              <a:gd name="connsiteX1" fmla="*/ 4637459 w 4638078"/>
              <a:gd name="connsiteY1" fmla="*/ 1036 h 2667493"/>
              <a:gd name="connsiteX2" fmla="*/ 4637846 w 4638078"/>
              <a:gd name="connsiteY2" fmla="*/ 2667493 h 2667493"/>
              <a:gd name="connsiteX3" fmla="*/ 0 w 4638078"/>
              <a:gd name="connsiteY3" fmla="*/ 2664296 h 2667493"/>
              <a:gd name="connsiteX4" fmla="*/ 0 w 4638078"/>
              <a:gd name="connsiteY4" fmla="*/ 0 h 2667493"/>
              <a:gd name="connsiteX0" fmla="*/ 22381 w 4660459"/>
              <a:gd name="connsiteY0" fmla="*/ 0 h 2667493"/>
              <a:gd name="connsiteX1" fmla="*/ 4659840 w 4660459"/>
              <a:gd name="connsiteY1" fmla="*/ 1036 h 2667493"/>
              <a:gd name="connsiteX2" fmla="*/ 4660227 w 4660459"/>
              <a:gd name="connsiteY2" fmla="*/ 2667493 h 2667493"/>
              <a:gd name="connsiteX3" fmla="*/ 0 w 4660459"/>
              <a:gd name="connsiteY3" fmla="*/ 2667493 h 2667493"/>
              <a:gd name="connsiteX4" fmla="*/ 22381 w 4660459"/>
              <a:gd name="connsiteY4" fmla="*/ 0 h 2667493"/>
              <a:gd name="connsiteX0" fmla="*/ 3198 w 4641276"/>
              <a:gd name="connsiteY0" fmla="*/ 0 h 2667493"/>
              <a:gd name="connsiteX1" fmla="*/ 4640657 w 4641276"/>
              <a:gd name="connsiteY1" fmla="*/ 1036 h 2667493"/>
              <a:gd name="connsiteX2" fmla="*/ 4641044 w 4641276"/>
              <a:gd name="connsiteY2" fmla="*/ 2667493 h 2667493"/>
              <a:gd name="connsiteX3" fmla="*/ 0 w 4641276"/>
              <a:gd name="connsiteY3" fmla="*/ 2667493 h 2667493"/>
              <a:gd name="connsiteX4" fmla="*/ 3198 w 4641276"/>
              <a:gd name="connsiteY4" fmla="*/ 0 h 2667493"/>
              <a:gd name="connsiteX0" fmla="*/ 0 w 4644472"/>
              <a:gd name="connsiteY0" fmla="*/ 2162 h 2666457"/>
              <a:gd name="connsiteX1" fmla="*/ 4643853 w 4644472"/>
              <a:gd name="connsiteY1" fmla="*/ 0 h 2666457"/>
              <a:gd name="connsiteX2" fmla="*/ 4644240 w 4644472"/>
              <a:gd name="connsiteY2" fmla="*/ 2666457 h 2666457"/>
              <a:gd name="connsiteX3" fmla="*/ 3196 w 4644472"/>
              <a:gd name="connsiteY3" fmla="*/ 2666457 h 2666457"/>
              <a:gd name="connsiteX4" fmla="*/ 0 w 4644472"/>
              <a:gd name="connsiteY4" fmla="*/ 2162 h 266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472" h="2666457">
                <a:moveTo>
                  <a:pt x="0" y="2162"/>
                </a:moveTo>
                <a:lnTo>
                  <a:pt x="4643853" y="0"/>
                </a:lnTo>
                <a:cubicBezTo>
                  <a:pt x="4642916" y="887753"/>
                  <a:pt x="4645177" y="1778704"/>
                  <a:pt x="4644240" y="2666457"/>
                </a:cubicBezTo>
                <a:lnTo>
                  <a:pt x="3196" y="2666457"/>
                </a:lnTo>
                <a:cubicBezTo>
                  <a:pt x="2131" y="1778359"/>
                  <a:pt x="1065" y="890260"/>
                  <a:pt x="0" y="2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8" name="Image Placeholder top middle">
            <a:extLst>
              <a:ext uri="{FF2B5EF4-FFF2-40B4-BE49-F238E27FC236}">
                <a16:creationId xmlns:a16="http://schemas.microsoft.com/office/drawing/2014/main" id="{F1DBCAC1-CA15-4723-919D-3A294D010A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17631" y="549275"/>
            <a:ext cx="3636000" cy="2754000"/>
          </a:xfrm>
          <a:custGeom>
            <a:avLst/>
            <a:gdLst>
              <a:gd name="connsiteX0" fmla="*/ 1532946 w 4930893"/>
              <a:gd name="connsiteY0" fmla="*/ 0 h 2664000"/>
              <a:gd name="connsiteX1" fmla="*/ 4930893 w 4930893"/>
              <a:gd name="connsiteY1" fmla="*/ 0 h 2664000"/>
              <a:gd name="connsiteX2" fmla="*/ 3397948 w 4930893"/>
              <a:gd name="connsiteY2" fmla="*/ 2664000 h 2664000"/>
              <a:gd name="connsiteX3" fmla="*/ 0 w 4930893"/>
              <a:gd name="connsiteY3" fmla="*/ 2664000 h 2664000"/>
              <a:gd name="connsiteX0" fmla="*/ 2811412 w 6209359"/>
              <a:gd name="connsiteY0" fmla="*/ 0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2811412 w 6209359"/>
              <a:gd name="connsiteY4" fmla="*/ 0 h 2664000"/>
              <a:gd name="connsiteX0" fmla="*/ 151061 w 6330308"/>
              <a:gd name="connsiteY0" fmla="*/ 4233 h 2664000"/>
              <a:gd name="connsiteX1" fmla="*/ 6330308 w 6330308"/>
              <a:gd name="connsiteY1" fmla="*/ 0 h 2664000"/>
              <a:gd name="connsiteX2" fmla="*/ 4797363 w 6330308"/>
              <a:gd name="connsiteY2" fmla="*/ 2664000 h 2664000"/>
              <a:gd name="connsiteX3" fmla="*/ 120949 w 6330308"/>
              <a:gd name="connsiteY3" fmla="*/ 2664000 h 2664000"/>
              <a:gd name="connsiteX4" fmla="*/ 151061 w 6330308"/>
              <a:gd name="connsiteY4" fmla="*/ 4233 h 2664000"/>
              <a:gd name="connsiteX0" fmla="*/ 30112 w 6209359"/>
              <a:gd name="connsiteY0" fmla="*/ 4233 h 2664000"/>
              <a:gd name="connsiteX1" fmla="*/ 6209359 w 6209359"/>
              <a:gd name="connsiteY1" fmla="*/ 0 h 2664000"/>
              <a:gd name="connsiteX2" fmla="*/ 4676414 w 6209359"/>
              <a:gd name="connsiteY2" fmla="*/ 2664000 h 2664000"/>
              <a:gd name="connsiteX3" fmla="*/ 0 w 6209359"/>
              <a:gd name="connsiteY3" fmla="*/ 2664000 h 2664000"/>
              <a:gd name="connsiteX4" fmla="*/ 30112 w 6209359"/>
              <a:gd name="connsiteY4" fmla="*/ 4233 h 2664000"/>
              <a:gd name="connsiteX0" fmla="*/ 13179 w 6192426"/>
              <a:gd name="connsiteY0" fmla="*/ 4233 h 2672466"/>
              <a:gd name="connsiteX1" fmla="*/ 6192426 w 6192426"/>
              <a:gd name="connsiteY1" fmla="*/ 0 h 2672466"/>
              <a:gd name="connsiteX2" fmla="*/ 4659481 w 6192426"/>
              <a:gd name="connsiteY2" fmla="*/ 2664000 h 2672466"/>
              <a:gd name="connsiteX3" fmla="*/ 0 w 6192426"/>
              <a:gd name="connsiteY3" fmla="*/ 2672466 h 2672466"/>
              <a:gd name="connsiteX4" fmla="*/ 13179 w 6192426"/>
              <a:gd name="connsiteY4" fmla="*/ 4233 h 2672466"/>
              <a:gd name="connsiteX0" fmla="*/ 13179 w 6192426"/>
              <a:gd name="connsiteY0" fmla="*/ 4233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13179 w 6192426"/>
              <a:gd name="connsiteY4" fmla="*/ 4233 h 2668232"/>
              <a:gd name="connsiteX0" fmla="*/ 8946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8946 w 6192426"/>
              <a:gd name="connsiteY4" fmla="*/ 8466 h 2668232"/>
              <a:gd name="connsiteX0" fmla="*/ 4713 w 6192426"/>
              <a:gd name="connsiteY0" fmla="*/ 8466 h 2668232"/>
              <a:gd name="connsiteX1" fmla="*/ 6192426 w 6192426"/>
              <a:gd name="connsiteY1" fmla="*/ 0 h 2668232"/>
              <a:gd name="connsiteX2" fmla="*/ 4659481 w 6192426"/>
              <a:gd name="connsiteY2" fmla="*/ 2664000 h 2668232"/>
              <a:gd name="connsiteX3" fmla="*/ 0 w 6192426"/>
              <a:gd name="connsiteY3" fmla="*/ 2668232 h 2668232"/>
              <a:gd name="connsiteX4" fmla="*/ 4713 w 6192426"/>
              <a:gd name="connsiteY4" fmla="*/ 8466 h 2668232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59481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13 w 4681126"/>
              <a:gd name="connsiteY0" fmla="*/ 0 h 2659766"/>
              <a:gd name="connsiteX1" fmla="*/ 4681126 w 4681126"/>
              <a:gd name="connsiteY1" fmla="*/ 0 h 2659766"/>
              <a:gd name="connsiteX2" fmla="*/ 4680647 w 4681126"/>
              <a:gd name="connsiteY2" fmla="*/ 2655534 h 2659766"/>
              <a:gd name="connsiteX3" fmla="*/ 0 w 4681126"/>
              <a:gd name="connsiteY3" fmla="*/ 2659766 h 2659766"/>
              <a:gd name="connsiteX4" fmla="*/ 4713 w 4681126"/>
              <a:gd name="connsiteY4" fmla="*/ 0 h 2659766"/>
              <a:gd name="connsiteX0" fmla="*/ 479 w 4676892"/>
              <a:gd name="connsiteY0" fmla="*/ 0 h 2659766"/>
              <a:gd name="connsiteX1" fmla="*/ 4676892 w 4676892"/>
              <a:gd name="connsiteY1" fmla="*/ 0 h 2659766"/>
              <a:gd name="connsiteX2" fmla="*/ 4676413 w 4676892"/>
              <a:gd name="connsiteY2" fmla="*/ 2655534 h 2659766"/>
              <a:gd name="connsiteX3" fmla="*/ 0 w 4676892"/>
              <a:gd name="connsiteY3" fmla="*/ 2659766 h 2659766"/>
              <a:gd name="connsiteX4" fmla="*/ 479 w 4676892"/>
              <a:gd name="connsiteY4" fmla="*/ 0 h 2659766"/>
              <a:gd name="connsiteX0" fmla="*/ 4 w 4680650"/>
              <a:gd name="connsiteY0" fmla="*/ 8467 h 2659766"/>
              <a:gd name="connsiteX1" fmla="*/ 4680650 w 4680650"/>
              <a:gd name="connsiteY1" fmla="*/ 0 h 2659766"/>
              <a:gd name="connsiteX2" fmla="*/ 4680171 w 4680650"/>
              <a:gd name="connsiteY2" fmla="*/ 2655534 h 2659766"/>
              <a:gd name="connsiteX3" fmla="*/ 3758 w 4680650"/>
              <a:gd name="connsiteY3" fmla="*/ 2659766 h 2659766"/>
              <a:gd name="connsiteX4" fmla="*/ 4 w 4680650"/>
              <a:gd name="connsiteY4" fmla="*/ 8467 h 2659766"/>
              <a:gd name="connsiteX0" fmla="*/ 4 w 4680650"/>
              <a:gd name="connsiteY0" fmla="*/ 0 h 2668233"/>
              <a:gd name="connsiteX1" fmla="*/ 4680650 w 4680650"/>
              <a:gd name="connsiteY1" fmla="*/ 8467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650"/>
              <a:gd name="connsiteY0" fmla="*/ 0 h 2668233"/>
              <a:gd name="connsiteX1" fmla="*/ 4680650 w 4680650"/>
              <a:gd name="connsiteY1" fmla="*/ 12701 h 2668233"/>
              <a:gd name="connsiteX2" fmla="*/ 4680171 w 4680650"/>
              <a:gd name="connsiteY2" fmla="*/ 2664001 h 2668233"/>
              <a:gd name="connsiteX3" fmla="*/ 3758 w 4680650"/>
              <a:gd name="connsiteY3" fmla="*/ 2668233 h 2668233"/>
              <a:gd name="connsiteX4" fmla="*/ 4 w 4680650"/>
              <a:gd name="connsiteY4" fmla="*/ 0 h 2668233"/>
              <a:gd name="connsiteX0" fmla="*/ 4 w 4680175"/>
              <a:gd name="connsiteY0" fmla="*/ 0 h 2668233"/>
              <a:gd name="connsiteX1" fmla="*/ 4676417 w 4680175"/>
              <a:gd name="connsiteY1" fmla="*/ 8468 h 2668233"/>
              <a:gd name="connsiteX2" fmla="*/ 4680171 w 4680175"/>
              <a:gd name="connsiteY2" fmla="*/ 2664001 h 2668233"/>
              <a:gd name="connsiteX3" fmla="*/ 3758 w 4680175"/>
              <a:gd name="connsiteY3" fmla="*/ 2668233 h 2668233"/>
              <a:gd name="connsiteX4" fmla="*/ 4 w 4680175"/>
              <a:gd name="connsiteY4" fmla="*/ 0 h 2668233"/>
              <a:gd name="connsiteX0" fmla="*/ 4 w 4684884"/>
              <a:gd name="connsiteY0" fmla="*/ 0 h 2668233"/>
              <a:gd name="connsiteX1" fmla="*/ 4684884 w 4684884"/>
              <a:gd name="connsiteY1" fmla="*/ 4235 h 2668233"/>
              <a:gd name="connsiteX2" fmla="*/ 4680171 w 4684884"/>
              <a:gd name="connsiteY2" fmla="*/ 2664001 h 2668233"/>
              <a:gd name="connsiteX3" fmla="*/ 3758 w 4684884"/>
              <a:gd name="connsiteY3" fmla="*/ 2668233 h 2668233"/>
              <a:gd name="connsiteX4" fmla="*/ 4 w 4684884"/>
              <a:gd name="connsiteY4" fmla="*/ 0 h 2668233"/>
              <a:gd name="connsiteX0" fmla="*/ 4 w 4684884"/>
              <a:gd name="connsiteY0" fmla="*/ 4231 h 2663998"/>
              <a:gd name="connsiteX1" fmla="*/ 4684884 w 4684884"/>
              <a:gd name="connsiteY1" fmla="*/ 0 h 2663998"/>
              <a:gd name="connsiteX2" fmla="*/ 4680171 w 4684884"/>
              <a:gd name="connsiteY2" fmla="*/ 2659766 h 2663998"/>
              <a:gd name="connsiteX3" fmla="*/ 3758 w 4684884"/>
              <a:gd name="connsiteY3" fmla="*/ 2663998 h 2663998"/>
              <a:gd name="connsiteX4" fmla="*/ 4 w 4684884"/>
              <a:gd name="connsiteY4" fmla="*/ 4231 h 2663998"/>
              <a:gd name="connsiteX0" fmla="*/ 4 w 4684884"/>
              <a:gd name="connsiteY0" fmla="*/ 0 h 2666161"/>
              <a:gd name="connsiteX1" fmla="*/ 4684884 w 4684884"/>
              <a:gd name="connsiteY1" fmla="*/ 2163 h 2666161"/>
              <a:gd name="connsiteX2" fmla="*/ 4680171 w 4684884"/>
              <a:gd name="connsiteY2" fmla="*/ 2661929 h 2666161"/>
              <a:gd name="connsiteX3" fmla="*/ 3758 w 4684884"/>
              <a:gd name="connsiteY3" fmla="*/ 2666161 h 2666161"/>
              <a:gd name="connsiteX4" fmla="*/ 4 w 4684884"/>
              <a:gd name="connsiteY4" fmla="*/ 0 h 2666161"/>
              <a:gd name="connsiteX0" fmla="*/ 4 w 4680180"/>
              <a:gd name="connsiteY0" fmla="*/ 1034 h 2667195"/>
              <a:gd name="connsiteX1" fmla="*/ 4678490 w 4680180"/>
              <a:gd name="connsiteY1" fmla="*/ 0 h 2667195"/>
              <a:gd name="connsiteX2" fmla="*/ 4680171 w 4680180"/>
              <a:gd name="connsiteY2" fmla="*/ 2662963 h 2667195"/>
              <a:gd name="connsiteX3" fmla="*/ 3758 w 4680180"/>
              <a:gd name="connsiteY3" fmla="*/ 2667195 h 2667195"/>
              <a:gd name="connsiteX4" fmla="*/ 4 w 4680180"/>
              <a:gd name="connsiteY4" fmla="*/ 1034 h 2667195"/>
              <a:gd name="connsiteX0" fmla="*/ 4 w 4681687"/>
              <a:gd name="connsiteY0" fmla="*/ 0 h 2666161"/>
              <a:gd name="connsiteX1" fmla="*/ 4681687 w 4681687"/>
              <a:gd name="connsiteY1" fmla="*/ 5360 h 2666161"/>
              <a:gd name="connsiteX2" fmla="*/ 4680171 w 4681687"/>
              <a:gd name="connsiteY2" fmla="*/ 2661929 h 2666161"/>
              <a:gd name="connsiteX3" fmla="*/ 3758 w 4681687"/>
              <a:gd name="connsiteY3" fmla="*/ 2666161 h 2666161"/>
              <a:gd name="connsiteX4" fmla="*/ 4 w 4681687"/>
              <a:gd name="connsiteY4" fmla="*/ 0 h 2666161"/>
              <a:gd name="connsiteX0" fmla="*/ 4 w 4680180"/>
              <a:gd name="connsiteY0" fmla="*/ 1035 h 2667196"/>
              <a:gd name="connsiteX1" fmla="*/ 4678490 w 4680180"/>
              <a:gd name="connsiteY1" fmla="*/ 0 h 2667196"/>
              <a:gd name="connsiteX2" fmla="*/ 4680171 w 4680180"/>
              <a:gd name="connsiteY2" fmla="*/ 2662964 h 2667196"/>
              <a:gd name="connsiteX3" fmla="*/ 3758 w 4680180"/>
              <a:gd name="connsiteY3" fmla="*/ 2667196 h 2667196"/>
              <a:gd name="connsiteX4" fmla="*/ 4 w 4680180"/>
              <a:gd name="connsiteY4" fmla="*/ 1035 h 2667196"/>
              <a:gd name="connsiteX0" fmla="*/ 4 w 4681687"/>
              <a:gd name="connsiteY0" fmla="*/ 1035 h 2667196"/>
              <a:gd name="connsiteX1" fmla="*/ 4681687 w 4681687"/>
              <a:gd name="connsiteY1" fmla="*/ 0 h 2667196"/>
              <a:gd name="connsiteX2" fmla="*/ 4680171 w 4681687"/>
              <a:gd name="connsiteY2" fmla="*/ 2662964 h 2667196"/>
              <a:gd name="connsiteX3" fmla="*/ 3758 w 4681687"/>
              <a:gd name="connsiteY3" fmla="*/ 2667196 h 2667196"/>
              <a:gd name="connsiteX4" fmla="*/ 4 w 4681687"/>
              <a:gd name="connsiteY4" fmla="*/ 1035 h 2667196"/>
              <a:gd name="connsiteX0" fmla="*/ 4 w 4681687"/>
              <a:gd name="connsiteY0" fmla="*/ 1035 h 2663999"/>
              <a:gd name="connsiteX1" fmla="*/ 4681687 w 4681687"/>
              <a:gd name="connsiteY1" fmla="*/ 0 h 2663999"/>
              <a:gd name="connsiteX2" fmla="*/ 4680171 w 4681687"/>
              <a:gd name="connsiteY2" fmla="*/ 2662964 h 2663999"/>
              <a:gd name="connsiteX3" fmla="*/ 3758 w 4681687"/>
              <a:gd name="connsiteY3" fmla="*/ 2663999 h 2663999"/>
              <a:gd name="connsiteX4" fmla="*/ 4 w 4681687"/>
              <a:gd name="connsiteY4" fmla="*/ 1035 h 2663999"/>
              <a:gd name="connsiteX0" fmla="*/ 19 w 4681702"/>
              <a:gd name="connsiteY0" fmla="*/ 1035 h 2662964"/>
              <a:gd name="connsiteX1" fmla="*/ 4681702 w 4681702"/>
              <a:gd name="connsiteY1" fmla="*/ 0 h 2662964"/>
              <a:gd name="connsiteX2" fmla="*/ 4680186 w 4681702"/>
              <a:gd name="connsiteY2" fmla="*/ 2662964 h 2662964"/>
              <a:gd name="connsiteX3" fmla="*/ 576 w 4681702"/>
              <a:gd name="connsiteY3" fmla="*/ 2660801 h 2662964"/>
              <a:gd name="connsiteX4" fmla="*/ 19 w 4681702"/>
              <a:gd name="connsiteY4" fmla="*/ 1035 h 2662964"/>
              <a:gd name="connsiteX0" fmla="*/ 19 w 4681702"/>
              <a:gd name="connsiteY0" fmla="*/ 1035 h 2663998"/>
              <a:gd name="connsiteX1" fmla="*/ 4681702 w 4681702"/>
              <a:gd name="connsiteY1" fmla="*/ 0 h 2663998"/>
              <a:gd name="connsiteX2" fmla="*/ 4680186 w 4681702"/>
              <a:gd name="connsiteY2" fmla="*/ 2662964 h 2663998"/>
              <a:gd name="connsiteX3" fmla="*/ 576 w 4681702"/>
              <a:gd name="connsiteY3" fmla="*/ 2663998 h 2663998"/>
              <a:gd name="connsiteX4" fmla="*/ 19 w 4681702"/>
              <a:gd name="connsiteY4" fmla="*/ 1035 h 2663998"/>
              <a:gd name="connsiteX0" fmla="*/ 1 w 4681684"/>
              <a:gd name="connsiteY0" fmla="*/ 1035 h 2667195"/>
              <a:gd name="connsiteX1" fmla="*/ 4681684 w 4681684"/>
              <a:gd name="connsiteY1" fmla="*/ 0 h 2667195"/>
              <a:gd name="connsiteX2" fmla="*/ 4680168 w 4681684"/>
              <a:gd name="connsiteY2" fmla="*/ 2662964 h 2667195"/>
              <a:gd name="connsiteX3" fmla="*/ 1298622 w 4681684"/>
              <a:gd name="connsiteY3" fmla="*/ 2667195 h 2667195"/>
              <a:gd name="connsiteX4" fmla="*/ 1 w 4681684"/>
              <a:gd name="connsiteY4" fmla="*/ 1035 h 2667195"/>
              <a:gd name="connsiteX0" fmla="*/ 0 w 4681683"/>
              <a:gd name="connsiteY0" fmla="*/ 1035 h 2667195"/>
              <a:gd name="connsiteX1" fmla="*/ 4681683 w 4681683"/>
              <a:gd name="connsiteY1" fmla="*/ 0 h 2667195"/>
              <a:gd name="connsiteX2" fmla="*/ 4680167 w 4681683"/>
              <a:gd name="connsiteY2" fmla="*/ 2662964 h 2667195"/>
              <a:gd name="connsiteX3" fmla="*/ 1298621 w 4681683"/>
              <a:gd name="connsiteY3" fmla="*/ 2667195 h 2667195"/>
              <a:gd name="connsiteX4" fmla="*/ 0 w 4681683"/>
              <a:gd name="connsiteY4" fmla="*/ 1035 h 2667195"/>
              <a:gd name="connsiteX0" fmla="*/ 2640 w 3383062"/>
              <a:gd name="connsiteY0" fmla="*/ 1035 h 2667195"/>
              <a:gd name="connsiteX1" fmla="*/ 3383062 w 3383062"/>
              <a:gd name="connsiteY1" fmla="*/ 0 h 2667195"/>
              <a:gd name="connsiteX2" fmla="*/ 3381546 w 3383062"/>
              <a:gd name="connsiteY2" fmla="*/ 2662964 h 2667195"/>
              <a:gd name="connsiteX3" fmla="*/ 0 w 3383062"/>
              <a:gd name="connsiteY3" fmla="*/ 2667195 h 2667195"/>
              <a:gd name="connsiteX4" fmla="*/ 2640 w 3383062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2964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78906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  <a:gd name="connsiteX0" fmla="*/ 0 w 3383619"/>
              <a:gd name="connsiteY0" fmla="*/ 1035 h 2667195"/>
              <a:gd name="connsiteX1" fmla="*/ 3383619 w 3383619"/>
              <a:gd name="connsiteY1" fmla="*/ 0 h 2667195"/>
              <a:gd name="connsiteX2" fmla="*/ 3382103 w 3383619"/>
              <a:gd name="connsiteY2" fmla="*/ 2666161 h 2667195"/>
              <a:gd name="connsiteX3" fmla="*/ 557 w 3383619"/>
              <a:gd name="connsiteY3" fmla="*/ 2667195 h 2667195"/>
              <a:gd name="connsiteX4" fmla="*/ 0 w 3383619"/>
              <a:gd name="connsiteY4" fmla="*/ 1035 h 266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619" h="2667195">
                <a:moveTo>
                  <a:pt x="0" y="1035"/>
                </a:moveTo>
                <a:lnTo>
                  <a:pt x="3383619" y="0"/>
                </a:lnTo>
                <a:cubicBezTo>
                  <a:pt x="3383459" y="885178"/>
                  <a:pt x="3382263" y="1780983"/>
                  <a:pt x="3382103" y="2666161"/>
                </a:cubicBezTo>
                <a:lnTo>
                  <a:pt x="557" y="2667195"/>
                </a:lnTo>
                <a:cubicBezTo>
                  <a:pt x="371" y="1778475"/>
                  <a:pt x="186" y="889755"/>
                  <a:pt x="0" y="10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1254094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1" name="Image Placeholder bottom left">
            <a:extLst>
              <a:ext uri="{FF2B5EF4-FFF2-40B4-BE49-F238E27FC236}">
                <a16:creationId xmlns:a16="http://schemas.microsoft.com/office/drawing/2014/main" id="{48051DE7-5027-43B6-B2B4-70B4A484684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" y="3374924"/>
            <a:ext cx="3636000" cy="2754000"/>
          </a:xfrm>
          <a:custGeom>
            <a:avLst/>
            <a:gdLst>
              <a:gd name="connsiteX0" fmla="*/ 0 w 3239594"/>
              <a:gd name="connsiteY0" fmla="*/ 0 h 2664000"/>
              <a:gd name="connsiteX1" fmla="*/ 3239594 w 3239594"/>
              <a:gd name="connsiteY1" fmla="*/ 0 h 2664000"/>
              <a:gd name="connsiteX2" fmla="*/ 1706649 w 3239594"/>
              <a:gd name="connsiteY2" fmla="*/ 2664000 h 2664000"/>
              <a:gd name="connsiteX3" fmla="*/ 0 w 3239594"/>
              <a:gd name="connsiteY3" fmla="*/ 2664000 h 2664000"/>
              <a:gd name="connsiteX0" fmla="*/ 0 w 3354693"/>
              <a:gd name="connsiteY0" fmla="*/ 0 h 2664000"/>
              <a:gd name="connsiteX1" fmla="*/ 3354693 w 3354693"/>
              <a:gd name="connsiteY1" fmla="*/ 3197 h 2664000"/>
              <a:gd name="connsiteX2" fmla="*/ 1706649 w 3354693"/>
              <a:gd name="connsiteY2" fmla="*/ 2664000 h 2664000"/>
              <a:gd name="connsiteX3" fmla="*/ 0 w 3354693"/>
              <a:gd name="connsiteY3" fmla="*/ 2664000 h 2664000"/>
              <a:gd name="connsiteX4" fmla="*/ 0 w 3354693"/>
              <a:gd name="connsiteY4" fmla="*/ 0 h 2664000"/>
              <a:gd name="connsiteX0" fmla="*/ 0 w 3361087"/>
              <a:gd name="connsiteY0" fmla="*/ 0 h 2660803"/>
              <a:gd name="connsiteX1" fmla="*/ 3361087 w 3361087"/>
              <a:gd name="connsiteY1" fmla="*/ 0 h 2660803"/>
              <a:gd name="connsiteX2" fmla="*/ 1713043 w 3361087"/>
              <a:gd name="connsiteY2" fmla="*/ 2660803 h 2660803"/>
              <a:gd name="connsiteX3" fmla="*/ 6394 w 3361087"/>
              <a:gd name="connsiteY3" fmla="*/ 2660803 h 2660803"/>
              <a:gd name="connsiteX4" fmla="*/ 0 w 3361087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1713658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61702"/>
              <a:gd name="connsiteY0" fmla="*/ 0 h 2660803"/>
              <a:gd name="connsiteX1" fmla="*/ 3361702 w 3361702"/>
              <a:gd name="connsiteY1" fmla="*/ 0 h 2660803"/>
              <a:gd name="connsiteX2" fmla="*/ 3350626 w 3361702"/>
              <a:gd name="connsiteY2" fmla="*/ 2660803 h 2660803"/>
              <a:gd name="connsiteX3" fmla="*/ 615 w 3361702"/>
              <a:gd name="connsiteY3" fmla="*/ 2660803 h 2660803"/>
              <a:gd name="connsiteX4" fmla="*/ 615 w 3361702"/>
              <a:gd name="connsiteY4" fmla="*/ 0 h 2660803"/>
              <a:gd name="connsiteX0" fmla="*/ 615 w 3352110"/>
              <a:gd name="connsiteY0" fmla="*/ 0 h 2660803"/>
              <a:gd name="connsiteX1" fmla="*/ 3352110 w 3352110"/>
              <a:gd name="connsiteY1" fmla="*/ 3197 h 2660803"/>
              <a:gd name="connsiteX2" fmla="*/ 3350626 w 3352110"/>
              <a:gd name="connsiteY2" fmla="*/ 2660803 h 2660803"/>
              <a:gd name="connsiteX3" fmla="*/ 615 w 3352110"/>
              <a:gd name="connsiteY3" fmla="*/ 2660803 h 2660803"/>
              <a:gd name="connsiteX4" fmla="*/ 615 w 3352110"/>
              <a:gd name="connsiteY4" fmla="*/ 0 h 2660803"/>
              <a:gd name="connsiteX0" fmla="*/ 615 w 3352110"/>
              <a:gd name="connsiteY0" fmla="*/ 0 h 2664001"/>
              <a:gd name="connsiteX1" fmla="*/ 3352110 w 3352110"/>
              <a:gd name="connsiteY1" fmla="*/ 3197 h 2664001"/>
              <a:gd name="connsiteX2" fmla="*/ 3347429 w 3352110"/>
              <a:gd name="connsiteY2" fmla="*/ 2664001 h 2664001"/>
              <a:gd name="connsiteX3" fmla="*/ 615 w 3352110"/>
              <a:gd name="connsiteY3" fmla="*/ 2660803 h 2664001"/>
              <a:gd name="connsiteX4" fmla="*/ 615 w 3352110"/>
              <a:gd name="connsiteY4" fmla="*/ 0 h 2664001"/>
              <a:gd name="connsiteX0" fmla="*/ 0 w 3351495"/>
              <a:gd name="connsiteY0" fmla="*/ 0 h 2664001"/>
              <a:gd name="connsiteX1" fmla="*/ 3351495 w 3351495"/>
              <a:gd name="connsiteY1" fmla="*/ 3197 h 2664001"/>
              <a:gd name="connsiteX2" fmla="*/ 3346814 w 3351495"/>
              <a:gd name="connsiteY2" fmla="*/ 2664001 h 2664001"/>
              <a:gd name="connsiteX3" fmla="*/ 3197 w 3351495"/>
              <a:gd name="connsiteY3" fmla="*/ 2664001 h 2664001"/>
              <a:gd name="connsiteX4" fmla="*/ 0 w 3351495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5717"/>
              <a:gd name="connsiteY0" fmla="*/ 0 h 2664001"/>
              <a:gd name="connsiteX1" fmla="*/ 3345717 w 3345717"/>
              <a:gd name="connsiteY1" fmla="*/ 0 h 2664001"/>
              <a:gd name="connsiteX2" fmla="*/ 3344233 w 3345717"/>
              <a:gd name="connsiteY2" fmla="*/ 2664001 h 2664001"/>
              <a:gd name="connsiteX3" fmla="*/ 616 w 3345717"/>
              <a:gd name="connsiteY3" fmla="*/ 2664001 h 2664001"/>
              <a:gd name="connsiteX4" fmla="*/ 616 w 3345717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3197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4233 w 3348914"/>
              <a:gd name="connsiteY2" fmla="*/ 2664001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1"/>
              <a:gd name="connsiteX1" fmla="*/ 3348914 w 3348914"/>
              <a:gd name="connsiteY1" fmla="*/ 0 h 2664001"/>
              <a:gd name="connsiteX2" fmla="*/ 3347430 w 3348914"/>
              <a:gd name="connsiteY2" fmla="*/ 2660804 h 2664001"/>
              <a:gd name="connsiteX3" fmla="*/ 616 w 3348914"/>
              <a:gd name="connsiteY3" fmla="*/ 2664001 h 2664001"/>
              <a:gd name="connsiteX4" fmla="*/ 616 w 3348914"/>
              <a:gd name="connsiteY4" fmla="*/ 0 h 2664001"/>
              <a:gd name="connsiteX0" fmla="*/ 616 w 3348914"/>
              <a:gd name="connsiteY0" fmla="*/ 0 h 2664002"/>
              <a:gd name="connsiteX1" fmla="*/ 3348914 w 3348914"/>
              <a:gd name="connsiteY1" fmla="*/ 0 h 2664002"/>
              <a:gd name="connsiteX2" fmla="*/ 3347430 w 3348914"/>
              <a:gd name="connsiteY2" fmla="*/ 2664002 h 2664002"/>
              <a:gd name="connsiteX3" fmla="*/ 616 w 3348914"/>
              <a:gd name="connsiteY3" fmla="*/ 2664001 h 2664002"/>
              <a:gd name="connsiteX4" fmla="*/ 616 w 3348914"/>
              <a:gd name="connsiteY4" fmla="*/ 0 h 266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14" h="2664002">
                <a:moveTo>
                  <a:pt x="616" y="0"/>
                </a:moveTo>
                <a:lnTo>
                  <a:pt x="3348914" y="0"/>
                </a:lnTo>
                <a:cubicBezTo>
                  <a:pt x="3348419" y="885869"/>
                  <a:pt x="3347925" y="1778133"/>
                  <a:pt x="3347430" y="2664002"/>
                </a:cubicBezTo>
                <a:lnTo>
                  <a:pt x="616" y="2664001"/>
                </a:lnTo>
                <a:cubicBezTo>
                  <a:pt x="-1515" y="1777067"/>
                  <a:pt x="2747" y="886934"/>
                  <a:pt x="6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24" name="Image Placeholder bottom middle">
            <a:extLst>
              <a:ext uri="{FF2B5EF4-FFF2-40B4-BE49-F238E27FC236}">
                <a16:creationId xmlns:a16="http://schemas.microsoft.com/office/drawing/2014/main" id="{0819CD85-7A6C-4E29-87AB-F17665150B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57631" y="3374924"/>
            <a:ext cx="4896000" cy="2754000"/>
          </a:xfrm>
          <a:custGeom>
            <a:avLst/>
            <a:gdLst>
              <a:gd name="connsiteX0" fmla="*/ 1532845 w 6209422"/>
              <a:gd name="connsiteY0" fmla="*/ 0 h 2663825"/>
              <a:gd name="connsiteX1" fmla="*/ 6209422 w 6209422"/>
              <a:gd name="connsiteY1" fmla="*/ 0 h 2663825"/>
              <a:gd name="connsiteX2" fmla="*/ 4676578 w 6209422"/>
              <a:gd name="connsiteY2" fmla="*/ 2663825 h 2663825"/>
              <a:gd name="connsiteX3" fmla="*/ 0 w 6209422"/>
              <a:gd name="connsiteY3" fmla="*/ 2663825 h 2663825"/>
              <a:gd name="connsiteX0" fmla="*/ 1532845 w 6318127"/>
              <a:gd name="connsiteY0" fmla="*/ 0 h 2663825"/>
              <a:gd name="connsiteX1" fmla="*/ 6318127 w 6318127"/>
              <a:gd name="connsiteY1" fmla="*/ 0 h 2663825"/>
              <a:gd name="connsiteX2" fmla="*/ 4676578 w 6318127"/>
              <a:gd name="connsiteY2" fmla="*/ 2663825 h 2663825"/>
              <a:gd name="connsiteX3" fmla="*/ 0 w 6318127"/>
              <a:gd name="connsiteY3" fmla="*/ 2663825 h 2663825"/>
              <a:gd name="connsiteX4" fmla="*/ 1532845 w 6318127"/>
              <a:gd name="connsiteY4" fmla="*/ 0 h 2663825"/>
              <a:gd name="connsiteX0" fmla="*/ 1532845 w 6318127"/>
              <a:gd name="connsiteY0" fmla="*/ 0 h 2667022"/>
              <a:gd name="connsiteX1" fmla="*/ 6318127 w 6318127"/>
              <a:gd name="connsiteY1" fmla="*/ 0 h 2667022"/>
              <a:gd name="connsiteX2" fmla="*/ 6313546 w 6318127"/>
              <a:gd name="connsiteY2" fmla="*/ 2667022 h 2667022"/>
              <a:gd name="connsiteX3" fmla="*/ 0 w 6318127"/>
              <a:gd name="connsiteY3" fmla="*/ 2663825 h 2667022"/>
              <a:gd name="connsiteX4" fmla="*/ 1532845 w 6318127"/>
              <a:gd name="connsiteY4" fmla="*/ 0 h 2667022"/>
              <a:gd name="connsiteX0" fmla="*/ 1532845 w 6314930"/>
              <a:gd name="connsiteY0" fmla="*/ 0 h 2667022"/>
              <a:gd name="connsiteX1" fmla="*/ 6314930 w 6314930"/>
              <a:gd name="connsiteY1" fmla="*/ 0 h 2667022"/>
              <a:gd name="connsiteX2" fmla="*/ 6313546 w 6314930"/>
              <a:gd name="connsiteY2" fmla="*/ 2667022 h 2667022"/>
              <a:gd name="connsiteX3" fmla="*/ 0 w 6314930"/>
              <a:gd name="connsiteY3" fmla="*/ 2663825 h 2667022"/>
              <a:gd name="connsiteX4" fmla="*/ 1532845 w 6314930"/>
              <a:gd name="connsiteY4" fmla="*/ 0 h 2667022"/>
              <a:gd name="connsiteX0" fmla="*/ 1532845 w 6313598"/>
              <a:gd name="connsiteY0" fmla="*/ 0 h 2667022"/>
              <a:gd name="connsiteX1" fmla="*/ 6311733 w 6313598"/>
              <a:gd name="connsiteY1" fmla="*/ 3197 h 2667022"/>
              <a:gd name="connsiteX2" fmla="*/ 6313546 w 6313598"/>
              <a:gd name="connsiteY2" fmla="*/ 2667022 h 2667022"/>
              <a:gd name="connsiteX3" fmla="*/ 0 w 6313598"/>
              <a:gd name="connsiteY3" fmla="*/ 2663825 h 2667022"/>
              <a:gd name="connsiteX4" fmla="*/ 1532845 w 6313598"/>
              <a:gd name="connsiteY4" fmla="*/ 0 h 2667022"/>
              <a:gd name="connsiteX0" fmla="*/ 0 w 4780753"/>
              <a:gd name="connsiteY0" fmla="*/ 0 h 2667022"/>
              <a:gd name="connsiteX1" fmla="*/ 4778888 w 4780753"/>
              <a:gd name="connsiteY1" fmla="*/ 3197 h 2667022"/>
              <a:gd name="connsiteX2" fmla="*/ 4780701 w 4780753"/>
              <a:gd name="connsiteY2" fmla="*/ 2667022 h 2667022"/>
              <a:gd name="connsiteX3" fmla="*/ 100925 w 4780753"/>
              <a:gd name="connsiteY3" fmla="*/ 2663825 h 2667022"/>
              <a:gd name="connsiteX4" fmla="*/ 0 w 4780753"/>
              <a:gd name="connsiteY4" fmla="*/ 0 h 2667022"/>
              <a:gd name="connsiteX0" fmla="*/ 1386 w 4679828"/>
              <a:gd name="connsiteY0" fmla="*/ 3197 h 2663825"/>
              <a:gd name="connsiteX1" fmla="*/ 4677963 w 4679828"/>
              <a:gd name="connsiteY1" fmla="*/ 0 h 2663825"/>
              <a:gd name="connsiteX2" fmla="*/ 4679776 w 4679828"/>
              <a:gd name="connsiteY2" fmla="*/ 2663825 h 2663825"/>
              <a:gd name="connsiteX3" fmla="*/ 0 w 4679828"/>
              <a:gd name="connsiteY3" fmla="*/ 2660628 h 2663825"/>
              <a:gd name="connsiteX4" fmla="*/ 1386 w 4679828"/>
              <a:gd name="connsiteY4" fmla="*/ 3197 h 2663825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67022"/>
              <a:gd name="connsiteX1" fmla="*/ 4678008 w 4679873"/>
              <a:gd name="connsiteY1" fmla="*/ 3197 h 2667022"/>
              <a:gd name="connsiteX2" fmla="*/ 4679821 w 4679873"/>
              <a:gd name="connsiteY2" fmla="*/ 2667022 h 2667022"/>
              <a:gd name="connsiteX3" fmla="*/ 45 w 4679873"/>
              <a:gd name="connsiteY3" fmla="*/ 2663825 h 2667022"/>
              <a:gd name="connsiteX4" fmla="*/ 4629 w 4679873"/>
              <a:gd name="connsiteY4" fmla="*/ 0 h 2667022"/>
              <a:gd name="connsiteX0" fmla="*/ 0 w 4681639"/>
              <a:gd name="connsiteY0" fmla="*/ 0 h 2667022"/>
              <a:gd name="connsiteX1" fmla="*/ 4679774 w 4681639"/>
              <a:gd name="connsiteY1" fmla="*/ 3197 h 2667022"/>
              <a:gd name="connsiteX2" fmla="*/ 4681587 w 4681639"/>
              <a:gd name="connsiteY2" fmla="*/ 2667022 h 2667022"/>
              <a:gd name="connsiteX3" fmla="*/ 1811 w 4681639"/>
              <a:gd name="connsiteY3" fmla="*/ 2663825 h 2667022"/>
              <a:gd name="connsiteX4" fmla="*/ 0 w 4681639"/>
              <a:gd name="connsiteY4" fmla="*/ 0 h 2667022"/>
              <a:gd name="connsiteX0" fmla="*/ 4629 w 4679873"/>
              <a:gd name="connsiteY0" fmla="*/ 0 h 2670219"/>
              <a:gd name="connsiteX1" fmla="*/ 4678008 w 4679873"/>
              <a:gd name="connsiteY1" fmla="*/ 6394 h 2670219"/>
              <a:gd name="connsiteX2" fmla="*/ 4679821 w 4679873"/>
              <a:gd name="connsiteY2" fmla="*/ 2670219 h 2670219"/>
              <a:gd name="connsiteX3" fmla="*/ 45 w 4679873"/>
              <a:gd name="connsiteY3" fmla="*/ 2667022 h 2670219"/>
              <a:gd name="connsiteX4" fmla="*/ 4629 w 4679873"/>
              <a:gd name="connsiteY4" fmla="*/ 0 h 2670219"/>
              <a:gd name="connsiteX0" fmla="*/ 1478 w 4679919"/>
              <a:gd name="connsiteY0" fmla="*/ 0 h 2670219"/>
              <a:gd name="connsiteX1" fmla="*/ 4678054 w 4679919"/>
              <a:gd name="connsiteY1" fmla="*/ 6394 h 2670219"/>
              <a:gd name="connsiteX2" fmla="*/ 4679867 w 4679919"/>
              <a:gd name="connsiteY2" fmla="*/ 2670219 h 2670219"/>
              <a:gd name="connsiteX3" fmla="*/ 91 w 4679919"/>
              <a:gd name="connsiteY3" fmla="*/ 2667022 h 2670219"/>
              <a:gd name="connsiteX4" fmla="*/ 1478 w 4679919"/>
              <a:gd name="connsiteY4" fmla="*/ 0 h 2670219"/>
              <a:gd name="connsiteX0" fmla="*/ 1478 w 4679919"/>
              <a:gd name="connsiteY0" fmla="*/ 0 h 2663825"/>
              <a:gd name="connsiteX1" fmla="*/ 4678054 w 4679919"/>
              <a:gd name="connsiteY1" fmla="*/ 0 h 2663825"/>
              <a:gd name="connsiteX2" fmla="*/ 4679867 w 4679919"/>
              <a:gd name="connsiteY2" fmla="*/ 2663825 h 2663825"/>
              <a:gd name="connsiteX3" fmla="*/ 91 w 4679919"/>
              <a:gd name="connsiteY3" fmla="*/ 2660628 h 2663825"/>
              <a:gd name="connsiteX4" fmla="*/ 1478 w 4679919"/>
              <a:gd name="connsiteY4" fmla="*/ 0 h 26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19" h="2663825">
                <a:moveTo>
                  <a:pt x="1478" y="0"/>
                </a:moveTo>
                <a:lnTo>
                  <a:pt x="4678054" y="0"/>
                </a:lnTo>
                <a:cubicBezTo>
                  <a:pt x="4677593" y="889007"/>
                  <a:pt x="4680328" y="1774818"/>
                  <a:pt x="4679867" y="2663825"/>
                </a:cubicBezTo>
                <a:lnTo>
                  <a:pt x="91" y="2660628"/>
                </a:lnTo>
                <a:cubicBezTo>
                  <a:pt x="-513" y="1772686"/>
                  <a:pt x="2082" y="887942"/>
                  <a:pt x="14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Symbol to add Image</a:t>
            </a:r>
          </a:p>
        </p:txBody>
      </p:sp>
      <p:sp>
        <p:nvSpPr>
          <p:cNvPr id="13" name="Image Placeholder right">
            <a:extLst>
              <a:ext uri="{FF2B5EF4-FFF2-40B4-BE49-F238E27FC236}">
                <a16:creationId xmlns:a16="http://schemas.microsoft.com/office/drawing/2014/main" id="{89BB1F19-BF83-40AA-9B3D-DC4C7AC6E6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1263" y="549277"/>
            <a:ext cx="3206844" cy="5579649"/>
          </a:xfrm>
          <a:custGeom>
            <a:avLst/>
            <a:gdLst>
              <a:gd name="connsiteX0" fmla="*/ 3163910 w 4674623"/>
              <a:gd name="connsiteY0" fmla="*/ 0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61224 w 4674623"/>
              <a:gd name="connsiteY0" fmla="*/ 0 h 5478394"/>
              <a:gd name="connsiteX1" fmla="*/ 4674623 w 4674623"/>
              <a:gd name="connsiteY1" fmla="*/ 6394 h 5478394"/>
              <a:gd name="connsiteX2" fmla="*/ 4674623 w 4674623"/>
              <a:gd name="connsiteY2" fmla="*/ 5478394 h 5478394"/>
              <a:gd name="connsiteX3" fmla="*/ 0 w 4674623"/>
              <a:gd name="connsiteY3" fmla="*/ 5478394 h 5478394"/>
              <a:gd name="connsiteX4" fmla="*/ 1661224 w 4674623"/>
              <a:gd name="connsiteY4" fmla="*/ 0 h 5478394"/>
              <a:gd name="connsiteX0" fmla="*/ 1654830 w 4674623"/>
              <a:gd name="connsiteY0" fmla="*/ 1 h 5472000"/>
              <a:gd name="connsiteX1" fmla="*/ 4674623 w 4674623"/>
              <a:gd name="connsiteY1" fmla="*/ 0 h 5472000"/>
              <a:gd name="connsiteX2" fmla="*/ 4674623 w 4674623"/>
              <a:gd name="connsiteY2" fmla="*/ 5472000 h 5472000"/>
              <a:gd name="connsiteX3" fmla="*/ 0 w 4674623"/>
              <a:gd name="connsiteY3" fmla="*/ 5472000 h 5472000"/>
              <a:gd name="connsiteX4" fmla="*/ 1654830 w 4674623"/>
              <a:gd name="connsiteY4" fmla="*/ 1 h 5472000"/>
              <a:gd name="connsiteX0" fmla="*/ 5073 w 3024866"/>
              <a:gd name="connsiteY0" fmla="*/ 1 h 5472000"/>
              <a:gd name="connsiteX1" fmla="*/ 3024866 w 3024866"/>
              <a:gd name="connsiteY1" fmla="*/ 0 h 5472000"/>
              <a:gd name="connsiteX2" fmla="*/ 3024866 w 3024866"/>
              <a:gd name="connsiteY2" fmla="*/ 5472000 h 5472000"/>
              <a:gd name="connsiteX3" fmla="*/ 0 w 3024866"/>
              <a:gd name="connsiteY3" fmla="*/ 5472000 h 5472000"/>
              <a:gd name="connsiteX4" fmla="*/ 5073 w 3024866"/>
              <a:gd name="connsiteY4" fmla="*/ 1 h 5472000"/>
              <a:gd name="connsiteX0" fmla="*/ 1876 w 3021669"/>
              <a:gd name="connsiteY0" fmla="*/ 1 h 5475198"/>
              <a:gd name="connsiteX1" fmla="*/ 3021669 w 3021669"/>
              <a:gd name="connsiteY1" fmla="*/ 0 h 5475198"/>
              <a:gd name="connsiteX2" fmla="*/ 3021669 w 3021669"/>
              <a:gd name="connsiteY2" fmla="*/ 5472000 h 5475198"/>
              <a:gd name="connsiteX3" fmla="*/ 0 w 3021669"/>
              <a:gd name="connsiteY3" fmla="*/ 5475198 h 5475198"/>
              <a:gd name="connsiteX4" fmla="*/ 1876 w 3021669"/>
              <a:gd name="connsiteY4" fmla="*/ 1 h 5475198"/>
              <a:gd name="connsiteX0" fmla="*/ 5074 w 3024867"/>
              <a:gd name="connsiteY0" fmla="*/ 1 h 5472000"/>
              <a:gd name="connsiteX1" fmla="*/ 3024867 w 3024867"/>
              <a:gd name="connsiteY1" fmla="*/ 0 h 5472000"/>
              <a:gd name="connsiteX2" fmla="*/ 3024867 w 3024867"/>
              <a:gd name="connsiteY2" fmla="*/ 5472000 h 5472000"/>
              <a:gd name="connsiteX3" fmla="*/ 0 w 3024867"/>
              <a:gd name="connsiteY3" fmla="*/ 5472000 h 5472000"/>
              <a:gd name="connsiteX4" fmla="*/ 5074 w 3024867"/>
              <a:gd name="connsiteY4" fmla="*/ 1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67" h="5472000">
                <a:moveTo>
                  <a:pt x="5074" y="1"/>
                </a:moveTo>
                <a:lnTo>
                  <a:pt x="3024867" y="0"/>
                </a:lnTo>
                <a:lnTo>
                  <a:pt x="3024867" y="5472000"/>
                </a:lnTo>
                <a:lnTo>
                  <a:pt x="0" y="5472000"/>
                </a:lnTo>
                <a:cubicBezTo>
                  <a:pt x="625" y="3646934"/>
                  <a:pt x="4449" y="1825067"/>
                  <a:pt x="507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/>
              <a:t>Click Symbol</a:t>
            </a:r>
            <a:br>
              <a:rPr lang="en-GB"/>
            </a:br>
            <a:r>
              <a:rPr lang="en-GB"/>
              <a:t>to add Image</a:t>
            </a:r>
          </a:p>
        </p:txBody>
      </p:sp>
      <p:sp>
        <p:nvSpPr>
          <p:cNvPr id="30" name="Foliennummernplatzhalter">
            <a:extLst>
              <a:ext uri="{FF2B5EF4-FFF2-40B4-BE49-F238E27FC236}">
                <a16:creationId xmlns:a16="http://schemas.microsoft.com/office/drawing/2014/main" id="{EEADBDBD-CBB1-4670-9A7E-864CA6EEBE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Slash bk Footer">
            <a:extLst>
              <a:ext uri="{FF2B5EF4-FFF2-40B4-BE49-F238E27FC236}">
                <a16:creationId xmlns:a16="http://schemas.microsoft.com/office/drawing/2014/main" id="{65F1061F-3CEE-446D-861E-21E1275F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29" name="Fußzeilenplatzhalter">
            <a:extLst>
              <a:ext uri="{FF2B5EF4-FFF2-40B4-BE49-F238E27FC236}">
                <a16:creationId xmlns:a16="http://schemas.microsoft.com/office/drawing/2014/main" id="{CFDDB863-20EC-4600-ACF7-21B794F6B4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</p:spTree>
    <p:extLst>
      <p:ext uri="{BB962C8B-B14F-4D97-AF65-F5344CB8AC3E}">
        <p14:creationId xmlns:p14="http://schemas.microsoft.com/office/powerpoint/2010/main" val="3259704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line and 3 Images obl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platzhalter o li">
            <a:extLst>
              <a:ext uri="{FF2B5EF4-FFF2-40B4-BE49-F238E27FC236}">
                <a16:creationId xmlns:a16="http://schemas.microsoft.com/office/drawing/2014/main" id="{B2A57687-55E6-426E-B584-D3EF69E0AE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672" y="1773239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23" name="Bildplatzhalter li">
            <a:extLst>
              <a:ext uri="{FF2B5EF4-FFF2-40B4-BE49-F238E27FC236}">
                <a16:creationId xmlns:a16="http://schemas.microsoft.com/office/drawing/2014/main" id="{4B4A1A2F-9EB1-49EF-90D2-22EE0F619F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4000" y="2492300"/>
            <a:ext cx="4205347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4205347 w 5880563"/>
              <a:gd name="connsiteY3" fmla="*/ 75 h 2448000"/>
              <a:gd name="connsiteX4" fmla="*/ 3142801 w 5880563"/>
              <a:gd name="connsiteY4" fmla="*/ 2448000 h 2448000"/>
              <a:gd name="connsiteX5" fmla="*/ 0 w 5880563"/>
              <a:gd name="connsiteY5" fmla="*/ 2448000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4205347 w 5880563"/>
              <a:gd name="connsiteY2" fmla="*/ 75 h 2448000"/>
              <a:gd name="connsiteX3" fmla="*/ 3142801 w 5880563"/>
              <a:gd name="connsiteY3" fmla="*/ 2448000 h 2448000"/>
              <a:gd name="connsiteX4" fmla="*/ 0 w 5880563"/>
              <a:gd name="connsiteY4" fmla="*/ 2448000 h 2448000"/>
              <a:gd name="connsiteX5" fmla="*/ 0 w 5880563"/>
              <a:gd name="connsiteY5" fmla="*/ 0 h 2448000"/>
              <a:gd name="connsiteX0" fmla="*/ 0 w 4205347"/>
              <a:gd name="connsiteY0" fmla="*/ 0 h 2448000"/>
              <a:gd name="connsiteX1" fmla="*/ 4205347 w 4205347"/>
              <a:gd name="connsiteY1" fmla="*/ 75 h 2448000"/>
              <a:gd name="connsiteX2" fmla="*/ 3142801 w 4205347"/>
              <a:gd name="connsiteY2" fmla="*/ 2448000 h 2448000"/>
              <a:gd name="connsiteX3" fmla="*/ 0 w 4205347"/>
              <a:gd name="connsiteY3" fmla="*/ 2448000 h 2448000"/>
              <a:gd name="connsiteX4" fmla="*/ 0 w 4205347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347" h="2448000">
                <a:moveTo>
                  <a:pt x="0" y="0"/>
                </a:moveTo>
                <a:lnTo>
                  <a:pt x="4205347" y="75"/>
                </a:lnTo>
                <a:lnTo>
                  <a:pt x="3142801" y="2448000"/>
                </a:lnTo>
                <a:lnTo>
                  <a:pt x="0" y="244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algn="l"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21" name="Bildplatzhalter mi">
            <a:extLst>
              <a:ext uri="{FF2B5EF4-FFF2-40B4-BE49-F238E27FC236}">
                <a16:creationId xmlns:a16="http://schemas.microsoft.com/office/drawing/2014/main" id="{96EDF950-3EB4-469A-A928-BCCDE59A9F0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29197" y="2492376"/>
            <a:ext cx="5332111" cy="2447925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8" fmla="*/ 0 w 5880563"/>
              <a:gd name="connsiteY8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606337 w 5606337"/>
              <a:gd name="connsiteY2" fmla="*/ 75 h 2448000"/>
              <a:gd name="connsiteX3" fmla="*/ 5332111 w 5606337"/>
              <a:gd name="connsiteY3" fmla="*/ 75 h 2448000"/>
              <a:gd name="connsiteX4" fmla="*/ 4269565 w 5606337"/>
              <a:gd name="connsiteY4" fmla="*/ 2448000 h 2448000"/>
              <a:gd name="connsiteX5" fmla="*/ 0 w 5606337"/>
              <a:gd name="connsiteY5" fmla="*/ 2448000 h 2448000"/>
              <a:gd name="connsiteX6" fmla="*/ 1062546 w 5606337"/>
              <a:gd name="connsiteY6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332111 w 5606337"/>
              <a:gd name="connsiteY2" fmla="*/ 75 h 2448000"/>
              <a:gd name="connsiteX3" fmla="*/ 4269565 w 5606337"/>
              <a:gd name="connsiteY3" fmla="*/ 2448000 h 2448000"/>
              <a:gd name="connsiteX4" fmla="*/ 0 w 5606337"/>
              <a:gd name="connsiteY4" fmla="*/ 2448000 h 2448000"/>
              <a:gd name="connsiteX5" fmla="*/ 1062546 w 5606337"/>
              <a:gd name="connsiteY5" fmla="*/ 75 h 2448000"/>
              <a:gd name="connsiteX0" fmla="*/ 1062546 w 5332111"/>
              <a:gd name="connsiteY0" fmla="*/ 0 h 2447925"/>
              <a:gd name="connsiteX1" fmla="*/ 5332111 w 5332111"/>
              <a:gd name="connsiteY1" fmla="*/ 0 h 2447925"/>
              <a:gd name="connsiteX2" fmla="*/ 4269565 w 5332111"/>
              <a:gd name="connsiteY2" fmla="*/ 2447925 h 2447925"/>
              <a:gd name="connsiteX3" fmla="*/ 0 w 5332111"/>
              <a:gd name="connsiteY3" fmla="*/ 2447925 h 2447925"/>
              <a:gd name="connsiteX4" fmla="*/ 1062546 w 5332111"/>
              <a:gd name="connsiteY4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111" h="2447925">
                <a:moveTo>
                  <a:pt x="1062546" y="0"/>
                </a:moveTo>
                <a:lnTo>
                  <a:pt x="5332111" y="0"/>
                </a:lnTo>
                <a:lnTo>
                  <a:pt x="4269565" y="2447925"/>
                </a:lnTo>
                <a:lnTo>
                  <a:pt x="0" y="2447925"/>
                </a:lnTo>
                <a:lnTo>
                  <a:pt x="10625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marL="0" indent="0">
              <a:buFontTx/>
              <a:buNone/>
              <a:defRPr lang="en-GB" dirty="0" smtClean="0"/>
            </a:lvl1pPr>
          </a:lstStyle>
          <a:p>
            <a:pPr lvl="0" algn="ctr"/>
            <a:r>
              <a:rPr lang="en-GB"/>
              <a:t>Click Symbol to add Image</a:t>
            </a:r>
          </a:p>
        </p:txBody>
      </p:sp>
      <p:sp>
        <p:nvSpPr>
          <p:cNvPr id="24" name="Bildplatzhalter re">
            <a:extLst>
              <a:ext uri="{FF2B5EF4-FFF2-40B4-BE49-F238E27FC236}">
                <a16:creationId xmlns:a16="http://schemas.microsoft.com/office/drawing/2014/main" id="{24ED4CA4-2375-42DC-AF70-0E80C87E44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40255" y="2492300"/>
            <a:ext cx="4207109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6" fmla="*/ 0 w 5880563"/>
              <a:gd name="connsiteY6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1062546 w 4207109"/>
              <a:gd name="connsiteY0" fmla="*/ 75 h 2448000"/>
              <a:gd name="connsiteX1" fmla="*/ 4207109 w 4207109"/>
              <a:gd name="connsiteY1" fmla="*/ 0 h 2448000"/>
              <a:gd name="connsiteX2" fmla="*/ 4207109 w 4207109"/>
              <a:gd name="connsiteY2" fmla="*/ 2448000 h 2448000"/>
              <a:gd name="connsiteX3" fmla="*/ 0 w 4207109"/>
              <a:gd name="connsiteY3" fmla="*/ 2448000 h 2448000"/>
              <a:gd name="connsiteX4" fmla="*/ 1062546 w 4207109"/>
              <a:gd name="connsiteY4" fmla="*/ 75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109" h="2448000">
                <a:moveTo>
                  <a:pt x="1062546" y="75"/>
                </a:moveTo>
                <a:lnTo>
                  <a:pt x="4207109" y="0"/>
                </a:lnTo>
                <a:lnTo>
                  <a:pt x="4207109" y="2448000"/>
                </a:lnTo>
                <a:lnTo>
                  <a:pt x="0" y="2448000"/>
                </a:lnTo>
                <a:lnTo>
                  <a:pt x="1062546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o li">
            <a:extLst>
              <a:ext uri="{FF2B5EF4-FFF2-40B4-BE49-F238E27FC236}">
                <a16:creationId xmlns:a16="http://schemas.microsoft.com/office/drawing/2014/main" id="{3799F8FB-3E1C-4920-BDD6-132302F680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9067" y="1773239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16" name="Textplatzhalter o li">
            <a:extLst>
              <a:ext uri="{FF2B5EF4-FFF2-40B4-BE49-F238E27FC236}">
                <a16:creationId xmlns:a16="http://schemas.microsoft.com/office/drawing/2014/main" id="{93302857-948F-48D4-8582-DF66819FB8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3872" y="1773239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17" name="Textplatzhalter o li">
            <a:extLst>
              <a:ext uri="{FF2B5EF4-FFF2-40B4-BE49-F238E27FC236}">
                <a16:creationId xmlns:a16="http://schemas.microsoft.com/office/drawing/2014/main" id="{A0F579B5-FD6F-4550-A2E4-153CD3F3CF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999" y="5085184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18" name="Textplatzhalter o li">
            <a:extLst>
              <a:ext uri="{FF2B5EF4-FFF2-40B4-BE49-F238E27FC236}">
                <a16:creationId xmlns:a16="http://schemas.microsoft.com/office/drawing/2014/main" id="{FE3C442C-8377-47B9-8776-BC529A834E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94393" y="5085184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20" name="Textplatzhalter o li">
            <a:extLst>
              <a:ext uri="{FF2B5EF4-FFF2-40B4-BE49-F238E27FC236}">
                <a16:creationId xmlns:a16="http://schemas.microsoft.com/office/drawing/2014/main" id="{506A6592-25F0-403C-874B-1FE76ECA83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9199" y="5085184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4075726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-lines and 3 Images obl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 ac5">
            <a:extLst>
              <a:ext uri="{FF2B5EF4-FFF2-40B4-BE49-F238E27FC236}">
                <a16:creationId xmlns:a16="http://schemas.microsoft.com/office/drawing/2014/main" id="{93697B2D-4191-496C-A53A-D5C1B16C3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22" name="Opel-Vauxhall-Logo">
            <a:extLst>
              <a:ext uri="{FF2B5EF4-FFF2-40B4-BE49-F238E27FC236}">
                <a16:creationId xmlns:a16="http://schemas.microsoft.com/office/drawing/2014/main" id="{80E5078B-CF1D-49C4-B72C-0B0BA90E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25" name="Double slash ye-rd">
            <a:extLst>
              <a:ext uri="{FF2B5EF4-FFF2-40B4-BE49-F238E27FC236}">
                <a16:creationId xmlns:a16="http://schemas.microsoft.com/office/drawing/2014/main" id="{0BE5D4EF-04F9-4820-8398-04A1682D7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5" y="708844"/>
            <a:ext cx="586848" cy="392400"/>
          </a:xfrm>
          <a:prstGeom prst="rect">
            <a:avLst/>
          </a:prstGeom>
        </p:spPr>
      </p:pic>
      <p:sp>
        <p:nvSpPr>
          <p:cNvPr id="19" name="Titel">
            <a:extLst>
              <a:ext uri="{FF2B5EF4-FFF2-40B4-BE49-F238E27FC236}">
                <a16:creationId xmlns:a16="http://schemas.microsoft.com/office/drawing/2014/main" id="{EE9B055B-78AF-44E4-81CE-020E8A84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00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Bildplatzhalter li">
            <a:extLst>
              <a:ext uri="{FF2B5EF4-FFF2-40B4-BE49-F238E27FC236}">
                <a16:creationId xmlns:a16="http://schemas.microsoft.com/office/drawing/2014/main" id="{4B4A1A2F-9EB1-49EF-90D2-22EE0F619F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4000" y="2492300"/>
            <a:ext cx="4205347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4205347 w 5880563"/>
              <a:gd name="connsiteY3" fmla="*/ 75 h 2448000"/>
              <a:gd name="connsiteX4" fmla="*/ 3142801 w 5880563"/>
              <a:gd name="connsiteY4" fmla="*/ 2448000 h 2448000"/>
              <a:gd name="connsiteX5" fmla="*/ 0 w 5880563"/>
              <a:gd name="connsiteY5" fmla="*/ 2448000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4205347 w 5880563"/>
              <a:gd name="connsiteY2" fmla="*/ 75 h 2448000"/>
              <a:gd name="connsiteX3" fmla="*/ 3142801 w 5880563"/>
              <a:gd name="connsiteY3" fmla="*/ 2448000 h 2448000"/>
              <a:gd name="connsiteX4" fmla="*/ 0 w 5880563"/>
              <a:gd name="connsiteY4" fmla="*/ 2448000 h 2448000"/>
              <a:gd name="connsiteX5" fmla="*/ 0 w 5880563"/>
              <a:gd name="connsiteY5" fmla="*/ 0 h 2448000"/>
              <a:gd name="connsiteX0" fmla="*/ 0 w 4205347"/>
              <a:gd name="connsiteY0" fmla="*/ 0 h 2448000"/>
              <a:gd name="connsiteX1" fmla="*/ 4205347 w 4205347"/>
              <a:gd name="connsiteY1" fmla="*/ 75 h 2448000"/>
              <a:gd name="connsiteX2" fmla="*/ 3142801 w 4205347"/>
              <a:gd name="connsiteY2" fmla="*/ 2448000 h 2448000"/>
              <a:gd name="connsiteX3" fmla="*/ 0 w 4205347"/>
              <a:gd name="connsiteY3" fmla="*/ 2448000 h 2448000"/>
              <a:gd name="connsiteX4" fmla="*/ 0 w 4205347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347" h="2448000">
                <a:moveTo>
                  <a:pt x="0" y="0"/>
                </a:moveTo>
                <a:lnTo>
                  <a:pt x="4205347" y="75"/>
                </a:lnTo>
                <a:lnTo>
                  <a:pt x="3142801" y="2448000"/>
                </a:lnTo>
                <a:lnTo>
                  <a:pt x="0" y="244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algn="l">
              <a:defRPr lang="en-GB" dirty="0" smtClean="0"/>
            </a:lvl1pPr>
          </a:lstStyle>
          <a:p>
            <a:pPr marL="0" lvl="0" indent="0" algn="ct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21" name="Bildplatzhalter mi">
            <a:extLst>
              <a:ext uri="{FF2B5EF4-FFF2-40B4-BE49-F238E27FC236}">
                <a16:creationId xmlns:a16="http://schemas.microsoft.com/office/drawing/2014/main" id="{96EDF950-3EB4-469A-A928-BCCDE59A9F0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29197" y="2492376"/>
            <a:ext cx="5332111" cy="2447925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8" fmla="*/ 0 w 5880563"/>
              <a:gd name="connsiteY8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75 h 2448000"/>
              <a:gd name="connsiteX3" fmla="*/ 5606337 w 5880563"/>
              <a:gd name="connsiteY3" fmla="*/ 75 h 2448000"/>
              <a:gd name="connsiteX4" fmla="*/ 4543791 w 5880563"/>
              <a:gd name="connsiteY4" fmla="*/ 2448000 h 2448000"/>
              <a:gd name="connsiteX5" fmla="*/ 274226 w 5880563"/>
              <a:gd name="connsiteY5" fmla="*/ 2448000 h 2448000"/>
              <a:gd name="connsiteX6" fmla="*/ 1336772 w 5880563"/>
              <a:gd name="connsiteY6" fmla="*/ 75 h 2448000"/>
              <a:gd name="connsiteX7" fmla="*/ 0 w 5880563"/>
              <a:gd name="connsiteY7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606337 w 5606337"/>
              <a:gd name="connsiteY2" fmla="*/ 75 h 2448000"/>
              <a:gd name="connsiteX3" fmla="*/ 5332111 w 5606337"/>
              <a:gd name="connsiteY3" fmla="*/ 75 h 2448000"/>
              <a:gd name="connsiteX4" fmla="*/ 4269565 w 5606337"/>
              <a:gd name="connsiteY4" fmla="*/ 2448000 h 2448000"/>
              <a:gd name="connsiteX5" fmla="*/ 0 w 5606337"/>
              <a:gd name="connsiteY5" fmla="*/ 2448000 h 2448000"/>
              <a:gd name="connsiteX6" fmla="*/ 1062546 w 5606337"/>
              <a:gd name="connsiteY6" fmla="*/ 75 h 2448000"/>
              <a:gd name="connsiteX0" fmla="*/ 1062546 w 5606337"/>
              <a:gd name="connsiteY0" fmla="*/ 75 h 2448000"/>
              <a:gd name="connsiteX1" fmla="*/ 5606337 w 5606337"/>
              <a:gd name="connsiteY1" fmla="*/ 0 h 2448000"/>
              <a:gd name="connsiteX2" fmla="*/ 5332111 w 5606337"/>
              <a:gd name="connsiteY2" fmla="*/ 75 h 2448000"/>
              <a:gd name="connsiteX3" fmla="*/ 4269565 w 5606337"/>
              <a:gd name="connsiteY3" fmla="*/ 2448000 h 2448000"/>
              <a:gd name="connsiteX4" fmla="*/ 0 w 5606337"/>
              <a:gd name="connsiteY4" fmla="*/ 2448000 h 2448000"/>
              <a:gd name="connsiteX5" fmla="*/ 1062546 w 5606337"/>
              <a:gd name="connsiteY5" fmla="*/ 75 h 2448000"/>
              <a:gd name="connsiteX0" fmla="*/ 1062546 w 5332111"/>
              <a:gd name="connsiteY0" fmla="*/ 0 h 2447925"/>
              <a:gd name="connsiteX1" fmla="*/ 5332111 w 5332111"/>
              <a:gd name="connsiteY1" fmla="*/ 0 h 2447925"/>
              <a:gd name="connsiteX2" fmla="*/ 4269565 w 5332111"/>
              <a:gd name="connsiteY2" fmla="*/ 2447925 h 2447925"/>
              <a:gd name="connsiteX3" fmla="*/ 0 w 5332111"/>
              <a:gd name="connsiteY3" fmla="*/ 2447925 h 2447925"/>
              <a:gd name="connsiteX4" fmla="*/ 1062546 w 5332111"/>
              <a:gd name="connsiteY4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111" h="2447925">
                <a:moveTo>
                  <a:pt x="1062546" y="0"/>
                </a:moveTo>
                <a:lnTo>
                  <a:pt x="5332111" y="0"/>
                </a:lnTo>
                <a:lnTo>
                  <a:pt x="4269565" y="2447925"/>
                </a:lnTo>
                <a:lnTo>
                  <a:pt x="0" y="2447925"/>
                </a:lnTo>
                <a:lnTo>
                  <a:pt x="10625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marL="0" indent="0">
              <a:buFontTx/>
              <a:buNone/>
              <a:defRPr lang="en-GB" dirty="0" smtClean="0"/>
            </a:lvl1pPr>
          </a:lstStyle>
          <a:p>
            <a:pPr lvl="0" algn="ctr"/>
            <a:r>
              <a:rPr lang="en-GB"/>
              <a:t>Click Symbol to add Image</a:t>
            </a:r>
          </a:p>
        </p:txBody>
      </p:sp>
      <p:sp>
        <p:nvSpPr>
          <p:cNvPr id="24" name="Bildplatzhalter re">
            <a:extLst>
              <a:ext uri="{FF2B5EF4-FFF2-40B4-BE49-F238E27FC236}">
                <a16:creationId xmlns:a16="http://schemas.microsoft.com/office/drawing/2014/main" id="{24ED4CA4-2375-42DC-AF70-0E80C87E44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40255" y="2492300"/>
            <a:ext cx="4207109" cy="2448000"/>
          </a:xfrm>
          <a:custGeom>
            <a:avLst/>
            <a:gdLst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0 w 5880563"/>
              <a:gd name="connsiteY0" fmla="*/ 0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6" fmla="*/ 0 w 5880563"/>
              <a:gd name="connsiteY6" fmla="*/ 0 h 2448000"/>
              <a:gd name="connsiteX0" fmla="*/ 0 w 5880563"/>
              <a:gd name="connsiteY0" fmla="*/ 75 h 2448000"/>
              <a:gd name="connsiteX1" fmla="*/ 5880563 w 5880563"/>
              <a:gd name="connsiteY1" fmla="*/ 0 h 2448000"/>
              <a:gd name="connsiteX2" fmla="*/ 5880563 w 5880563"/>
              <a:gd name="connsiteY2" fmla="*/ 2448000 h 2448000"/>
              <a:gd name="connsiteX3" fmla="*/ 1673454 w 5880563"/>
              <a:gd name="connsiteY3" fmla="*/ 2448000 h 2448000"/>
              <a:gd name="connsiteX4" fmla="*/ 2736000 w 5880563"/>
              <a:gd name="connsiteY4" fmla="*/ 75 h 2448000"/>
              <a:gd name="connsiteX5" fmla="*/ 0 w 5880563"/>
              <a:gd name="connsiteY5" fmla="*/ 75 h 2448000"/>
              <a:gd name="connsiteX0" fmla="*/ 1062546 w 4207109"/>
              <a:gd name="connsiteY0" fmla="*/ 75 h 2448000"/>
              <a:gd name="connsiteX1" fmla="*/ 4207109 w 4207109"/>
              <a:gd name="connsiteY1" fmla="*/ 0 h 2448000"/>
              <a:gd name="connsiteX2" fmla="*/ 4207109 w 4207109"/>
              <a:gd name="connsiteY2" fmla="*/ 2448000 h 2448000"/>
              <a:gd name="connsiteX3" fmla="*/ 0 w 4207109"/>
              <a:gd name="connsiteY3" fmla="*/ 2448000 h 2448000"/>
              <a:gd name="connsiteX4" fmla="*/ 1062546 w 4207109"/>
              <a:gd name="connsiteY4" fmla="*/ 75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109" h="2448000">
                <a:moveTo>
                  <a:pt x="1062546" y="75"/>
                </a:moveTo>
                <a:lnTo>
                  <a:pt x="4207109" y="0"/>
                </a:lnTo>
                <a:lnTo>
                  <a:pt x="4207109" y="2448000"/>
                </a:lnTo>
                <a:lnTo>
                  <a:pt x="0" y="2448000"/>
                </a:lnTo>
                <a:lnTo>
                  <a:pt x="1062546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>
              <a:defRPr lang="en-GB" dirty="0" smtClean="0"/>
            </a:lvl1pPr>
          </a:lstStyle>
          <a:p>
            <a:pPr marL="0" lvl="0" indent="0" algn="r">
              <a:buNone/>
            </a:pPr>
            <a:r>
              <a:rPr lang="en-GB"/>
              <a:t>Click Symbol to add Image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96F43F-C8AD-4126-9091-013A2826BA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EE MARKETING PLANNING</a:t>
            </a:r>
          </a:p>
        </p:txBody>
      </p:sp>
      <p:pic>
        <p:nvPicPr>
          <p:cNvPr id="26" name="Slash bk Footer">
            <a:extLst>
              <a:ext uri="{FF2B5EF4-FFF2-40B4-BE49-F238E27FC236}">
                <a16:creationId xmlns:a16="http://schemas.microsoft.com/office/drawing/2014/main" id="{5CC6CD17-3957-4A67-BF32-3D8A7BFB68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559E84A-64EE-4228-8CB6-66DAFBB98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5" name="Subline">
            <a:extLst>
              <a:ext uri="{FF2B5EF4-FFF2-40B4-BE49-F238E27FC236}">
                <a16:creationId xmlns:a16="http://schemas.microsoft.com/office/drawing/2014/main" id="{14C3D6F0-F2E2-4BF0-98B8-431592928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885244"/>
            <a:ext cx="10656000" cy="216000"/>
          </a:xfrm>
        </p:spPr>
        <p:txBody>
          <a:bodyPr/>
          <a:lstStyle>
            <a:lvl1pPr marL="0" indent="0">
              <a:buFontTx/>
              <a:buNone/>
              <a:defRPr lang="en-GB" sz="16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  <p:sp>
        <p:nvSpPr>
          <p:cNvPr id="46" name="Textplatzhalter o li">
            <a:extLst>
              <a:ext uri="{FF2B5EF4-FFF2-40B4-BE49-F238E27FC236}">
                <a16:creationId xmlns:a16="http://schemas.microsoft.com/office/drawing/2014/main" id="{64744611-B628-4E59-AA74-DAB19FFA69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672" y="1773239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47" name="Textplatzhalter o li">
            <a:extLst>
              <a:ext uri="{FF2B5EF4-FFF2-40B4-BE49-F238E27FC236}">
                <a16:creationId xmlns:a16="http://schemas.microsoft.com/office/drawing/2014/main" id="{BA8848BA-10D3-44C7-ACE0-83785A5A0F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9067" y="1773239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48" name="Textplatzhalter o li">
            <a:extLst>
              <a:ext uri="{FF2B5EF4-FFF2-40B4-BE49-F238E27FC236}">
                <a16:creationId xmlns:a16="http://schemas.microsoft.com/office/drawing/2014/main" id="{5A855A49-63F8-4139-8545-8A2FCB492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3872" y="1773239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49" name="Textplatzhalter o li">
            <a:extLst>
              <a:ext uri="{FF2B5EF4-FFF2-40B4-BE49-F238E27FC236}">
                <a16:creationId xmlns:a16="http://schemas.microsoft.com/office/drawing/2014/main" id="{C4D0AAD9-53D0-4E19-A0F7-2B37344C22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999" y="5085184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50" name="Textplatzhalter o li">
            <a:extLst>
              <a:ext uri="{FF2B5EF4-FFF2-40B4-BE49-F238E27FC236}">
                <a16:creationId xmlns:a16="http://schemas.microsoft.com/office/drawing/2014/main" id="{13BDF12E-CA08-45A3-80CB-0B516F71EA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94393" y="5085184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  <p:sp>
        <p:nvSpPr>
          <p:cNvPr id="51" name="Textplatzhalter o li">
            <a:extLst>
              <a:ext uri="{FF2B5EF4-FFF2-40B4-BE49-F238E27FC236}">
                <a16:creationId xmlns:a16="http://schemas.microsoft.com/office/drawing/2014/main" id="{A85207FA-C643-46F6-AF0D-64AA89DF74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9199" y="5085184"/>
            <a:ext cx="3096000" cy="503763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Text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474518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hmen ac5">
            <a:extLst>
              <a:ext uri="{FF2B5EF4-FFF2-40B4-BE49-F238E27FC236}">
                <a16:creationId xmlns:a16="http://schemas.microsoft.com/office/drawing/2014/main" id="{7CF9C3B0-7EE7-46B4-8EDC-3B555D90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4" name="Opel-Vauxhall-Logo">
            <a:extLst>
              <a:ext uri="{FF2B5EF4-FFF2-40B4-BE49-F238E27FC236}">
                <a16:creationId xmlns:a16="http://schemas.microsoft.com/office/drawing/2014/main" id="{4CB62094-5EE8-4525-BBD4-1BDF327C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3424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00" y="1800000"/>
            <a:ext cx="5343900" cy="4320000"/>
          </a:xfrm>
        </p:spPr>
        <p:txBody>
          <a:bodyPr/>
          <a:lstStyle>
            <a:lvl4pPr marL="180000" indent="-180000">
              <a:buFont typeface="Opel Next Light" panose="020B0303020204020204" pitchFamily="34" charset="0"/>
              <a:buChar char=""/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5945290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ou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hmen ac5">
            <a:extLst>
              <a:ext uri="{FF2B5EF4-FFF2-40B4-BE49-F238E27FC236}">
                <a16:creationId xmlns:a16="http://schemas.microsoft.com/office/drawing/2014/main" id="{7CF9C3B0-7EE7-46B4-8EDC-3B555D90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83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ahmen ac5">
            <a:extLst>
              <a:ext uri="{FF2B5EF4-FFF2-40B4-BE49-F238E27FC236}">
                <a16:creationId xmlns:a16="http://schemas.microsoft.com/office/drawing/2014/main" id="{3AC3FF04-B5E5-4666-BE25-CE87E6AF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1" name="Opel-Vauxhall-Logo">
            <a:extLst>
              <a:ext uri="{FF2B5EF4-FFF2-40B4-BE49-F238E27FC236}">
                <a16:creationId xmlns:a16="http://schemas.microsoft.com/office/drawing/2014/main" id="{688796C5-2981-4C9E-993E-A5F60A67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10" name="Double Slash_ye-rd">
            <a:extLst>
              <a:ext uri="{FF2B5EF4-FFF2-40B4-BE49-F238E27FC236}">
                <a16:creationId xmlns:a16="http://schemas.microsoft.com/office/drawing/2014/main" id="{36ACB60D-29F9-42EC-9062-4A163BAD5B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5" y="694800"/>
            <a:ext cx="324107" cy="216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68001" y="616111"/>
            <a:ext cx="11015425" cy="432000"/>
          </a:xfrm>
          <a:noFill/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Enter Presentation Name here</a:t>
            </a:r>
            <a:endParaRPr lang="en-GB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6A3CA6A-EA1D-492B-8613-51C64173E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" y="945000"/>
            <a:ext cx="6766801" cy="252000"/>
          </a:xfrm>
        </p:spPr>
        <p:txBody>
          <a:bodyPr anchor="ctr"/>
          <a:lstStyle>
            <a:lvl1pPr marL="0" indent="0" algn="l">
              <a:buFontTx/>
              <a:buNone/>
              <a:defRPr lang="en-GB" sz="1600" b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00. Month 2023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1894426-1507-48A5-B1E8-71B2CCCE82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3400" y="1773239"/>
            <a:ext cx="11905200" cy="334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en-GB" noProof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73518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hmen ac5">
            <a:extLst>
              <a:ext uri="{FF2B5EF4-FFF2-40B4-BE49-F238E27FC236}">
                <a16:creationId xmlns:a16="http://schemas.microsoft.com/office/drawing/2014/main" id="{65AB1D69-9E82-4A5F-B26E-40F65A6B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6" name="Opel-Vauxhall-Logo">
            <a:extLst>
              <a:ext uri="{FF2B5EF4-FFF2-40B4-BE49-F238E27FC236}">
                <a16:creationId xmlns:a16="http://schemas.microsoft.com/office/drawing/2014/main" id="{8828E976-94B7-491B-871C-E5BE7D9A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B2D9DC7-9E61-4C27-B9B3-3B21FD8F597D}"/>
              </a:ext>
            </a:extLst>
          </p:cNvPr>
          <p:cNvSpPr txBox="1"/>
          <p:nvPr/>
        </p:nvSpPr>
        <p:spPr>
          <a:xfrm>
            <a:off x="4254792" y="2135615"/>
            <a:ext cx="3682418" cy="22698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de-DE" sz="9000" cap="all" baseline="0"/>
              <a:t>THANK</a:t>
            </a:r>
          </a:p>
          <a:p>
            <a:pPr algn="ctr">
              <a:lnSpc>
                <a:spcPct val="60000"/>
              </a:lnSpc>
            </a:pPr>
            <a:r>
              <a:rPr lang="de-DE" sz="12500" b="1" cap="all" baseline="0">
                <a:solidFill>
                  <a:schemeClr val="tx1"/>
                </a:solidFill>
                <a:latin typeface="+mj-lt"/>
              </a:rPr>
              <a:t>YOU</a:t>
            </a:r>
            <a:endParaRPr lang="en-GB" sz="12500" b="1" cap="all" baseline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10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" y="449851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866" indent="0">
              <a:buNone/>
              <a:defRPr sz="1500" b="1"/>
            </a:lvl2pPr>
            <a:lvl3pPr marL="685734" indent="0">
              <a:buNone/>
              <a:defRPr sz="1351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9" y="3425830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866" indent="0">
              <a:buNone/>
              <a:defRPr sz="2100"/>
            </a:lvl2pPr>
            <a:lvl3pPr marL="685734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29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4915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D1CB-5C99-41C9-BA86-BB740E81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89"/>
            <a:ext cx="10440000" cy="400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7668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onception, enveloppe, art&#10;&#10;Description générée automatiquement avec une confiance moyenne">
            <a:extLst>
              <a:ext uri="{FF2B5EF4-FFF2-40B4-BE49-F238E27FC236}">
                <a16:creationId xmlns:a16="http://schemas.microsoft.com/office/drawing/2014/main" id="{EC7C1B5B-9DE0-BCA3-24B4-CD894274A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2"/>
            <a:ext cx="12204000" cy="68643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24000" y="3647661"/>
            <a:ext cx="9144000" cy="902808"/>
          </a:xfrm>
        </p:spPr>
        <p:txBody>
          <a:bodyPr anchor="b"/>
          <a:lstStyle>
            <a:lvl1pPr algn="ctr">
              <a:lnSpc>
                <a:spcPct val="70000"/>
              </a:lnSpc>
              <a:defRPr sz="3300"/>
            </a:lvl1pPr>
          </a:lstStyle>
          <a:p>
            <a:r>
              <a:rPr lang="en-GB" noProof="0"/>
              <a:t>Presentation template title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24000" y="4516916"/>
            <a:ext cx="9144000" cy="7620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900">
                <a:latin typeface="+mn-lt"/>
              </a:defRPr>
            </a:lvl1pPr>
            <a:lvl2pPr marL="0" indent="0" algn="ctr">
              <a:buFont typeface="Arial" panose="020B0604020202020204" pitchFamily="34" charset="0"/>
              <a:buNone/>
              <a:defRPr sz="1900" cap="all" baseline="0"/>
            </a:lvl2pPr>
            <a:lvl3pPr marL="0" indent="0" algn="ctr">
              <a:buFont typeface="Arial" panose="020B0604020202020204" pitchFamily="34" charset="0"/>
              <a:buNone/>
              <a:defRPr sz="1900" cap="all" baseline="0"/>
            </a:lvl3pPr>
            <a:lvl4pPr marL="0" indent="0" algn="ctr">
              <a:buFont typeface="Arial" panose="020B0604020202020204" pitchFamily="34" charset="0"/>
              <a:buNone/>
              <a:defRPr sz="1900" cap="all" baseline="0"/>
            </a:lvl4pPr>
            <a:lvl5pPr marL="0" indent="0" algn="ctr">
              <a:buFont typeface="Arial" panose="020B0604020202020204" pitchFamily="34" charset="0"/>
              <a:buNone/>
              <a:defRPr sz="1900" cap="all" baseline="0"/>
            </a:lvl5pPr>
            <a:lvl6pPr marL="0" indent="0" algn="ctr">
              <a:buFont typeface="Arial" panose="020B0604020202020204" pitchFamily="34" charset="0"/>
              <a:buNone/>
              <a:defRPr sz="1900" cap="all" baseline="0"/>
            </a:lvl6pPr>
            <a:lvl7pPr marL="0" indent="0" algn="ctr">
              <a:buFont typeface="Arial" panose="020B0604020202020204" pitchFamily="34" charset="0"/>
              <a:buNone/>
              <a:defRPr sz="1900" cap="all" baseline="0"/>
            </a:lvl7pPr>
            <a:lvl8pPr marL="0" indent="0" algn="ctr">
              <a:buFont typeface="Arial" panose="020B0604020202020204" pitchFamily="34" charset="0"/>
              <a:buNone/>
              <a:defRPr sz="1900" cap="all" baseline="0"/>
            </a:lvl8pPr>
            <a:lvl9pPr marL="0" indent="0" algn="ctr">
              <a:buFont typeface="Arial" panose="020B0604020202020204" pitchFamily="34" charset="0"/>
              <a:buNone/>
              <a:defRPr sz="1900" cap="all" baseline="0"/>
            </a:lvl9pPr>
          </a:lstStyle>
          <a:p>
            <a:pPr lvl="0"/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r>
              <a:rPr lang="en-GB" noProof="0"/>
              <a:t> – month 2024</a:t>
            </a:r>
          </a:p>
        </p:txBody>
      </p:sp>
      <p:sp>
        <p:nvSpPr>
          <p:cNvPr id="8" name="Graphique 8">
            <a:extLst>
              <a:ext uri="{FF2B5EF4-FFF2-40B4-BE49-F238E27FC236}">
                <a16:creationId xmlns:a16="http://schemas.microsoft.com/office/drawing/2014/main" id="{FCCB1204-F373-61C6-6847-14B05022CF5E}"/>
              </a:ext>
            </a:extLst>
          </p:cNvPr>
          <p:cNvSpPr>
            <a:spLocks noChangeAspect="1"/>
          </p:cNvSpPr>
          <p:nvPr userDrawn="1"/>
        </p:nvSpPr>
        <p:spPr>
          <a:xfrm>
            <a:off x="5120018" y="1835996"/>
            <a:ext cx="1951967" cy="1728000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74E8CDE1-9BD1-46ED-9838-B6ED12A8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F3F0459E-6DC9-17D4-005F-CFB305E3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6FA90BD-F714-218D-E231-5E1AA018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8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issu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F7191248-57E3-3D83-DE3B-00047FE2F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958B0B-CFD9-940B-8C47-1D23BDFF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179B27-53F9-0486-DF3E-00714AAC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13DD1C-8760-2350-519E-81BC4F9E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6F875DC-8BC8-B339-104B-DF1F1DD94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32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</a:t>
            </a:r>
            <a:r>
              <a:rPr lang="en-GB" noProof="0"/>
              <a:t></a:t>
            </a:r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ED9FED4-743D-5BCD-5B49-7428996F30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240000" cy="10858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B0734EBF-EEA6-499B-670A-FE43CE3254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2" y="1772094"/>
            <a:ext cx="10787543" cy="4612829"/>
          </a:xfrm>
        </p:spPr>
        <p:txBody>
          <a:bodyPr/>
          <a:lstStyle>
            <a:lvl1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23" algn="l"/>
              </a:tabLst>
              <a:defRPr sz="3500" cap="all" baseline="0">
                <a:latin typeface="+mj-lt"/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23" algn="l"/>
              </a:tabLst>
              <a:defRPr sz="3500" cap="all" baseline="0">
                <a:latin typeface="+mj-lt"/>
              </a:defRPr>
            </a:lvl2pPr>
            <a:lvl3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23" algn="l"/>
              </a:tabLst>
              <a:defRPr sz="3500" cap="all" baseline="0">
                <a:latin typeface="+mj-lt"/>
              </a:defRPr>
            </a:lvl3pPr>
            <a:lvl4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23" algn="l"/>
              </a:tabLst>
              <a:defRPr sz="3500" cap="all" baseline="0">
                <a:latin typeface="+mj-lt"/>
              </a:defRPr>
            </a:lvl4pPr>
            <a:lvl5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23" algn="l"/>
              </a:tabLst>
              <a:defRPr sz="3500" cap="all" baseline="0">
                <a:latin typeface="+mj-lt"/>
              </a:defRPr>
            </a:lvl5pPr>
            <a:lvl6pPr marL="0" indent="0">
              <a:spcAft>
                <a:spcPts val="700"/>
              </a:spcAft>
              <a:buNone/>
              <a:tabLst>
                <a:tab pos="642923" algn="l"/>
              </a:tabLst>
              <a:defRPr sz="3500" cap="all" baseline="0">
                <a:latin typeface="+mj-lt"/>
              </a:defRPr>
            </a:lvl6pPr>
            <a:lvl7pPr marL="0" indent="0">
              <a:spcAft>
                <a:spcPts val="700"/>
              </a:spcAft>
              <a:buNone/>
              <a:tabLst>
                <a:tab pos="642923" algn="l"/>
              </a:tabLst>
              <a:defRPr sz="3500" cap="all" baseline="0">
                <a:latin typeface="+mj-lt"/>
              </a:defRPr>
            </a:lvl7pPr>
            <a:lvl8pPr marL="0" indent="0">
              <a:spcAft>
                <a:spcPts val="700"/>
              </a:spcAft>
              <a:buNone/>
              <a:tabLst>
                <a:tab pos="642923" algn="l"/>
              </a:tabLst>
              <a:defRPr sz="3500" cap="all" baseline="0">
                <a:latin typeface="+mj-lt"/>
              </a:defRPr>
            </a:lvl8pPr>
            <a:lvl9pPr marL="0" indent="0">
              <a:spcAft>
                <a:spcPts val="700"/>
              </a:spcAft>
              <a:buNone/>
              <a:tabLst>
                <a:tab pos="642923" algn="l"/>
              </a:tabLst>
              <a:defRPr sz="3500" cap="all" baseline="0">
                <a:latin typeface="+mj-lt"/>
              </a:defRPr>
            </a:lvl9pPr>
          </a:lstStyle>
          <a:p>
            <a:pPr lvl="0"/>
            <a:r>
              <a:rPr lang="en-GB" noProof="0"/>
              <a:t>01	Title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88C87B37-183B-7346-AC5A-05623F270A32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562770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Rectangle, conception, art&#10;&#10;Description générée automatiquement">
            <a:extLst>
              <a:ext uri="{FF2B5EF4-FFF2-40B4-BE49-F238E27FC236}">
                <a16:creationId xmlns:a16="http://schemas.microsoft.com/office/drawing/2014/main" id="{3773E2CD-BB9C-5C99-50E2-5120AAE84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3E77B625-4F29-2CD8-6CE4-A9F9E3015351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88795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332"/>
            <a:ext cx="12204000" cy="68646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D69F101E-D96D-A3F6-272D-03390A8F56AC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568939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2AAED0F7-76E2-028F-EE38-BF1104C81129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9640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3 columns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A4A42B-692F-A2E2-63C4-E67464C2B0A7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34200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600" y="1800000"/>
            <a:ext cx="34200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endParaRPr lang="en-GB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C475553B-7789-DA73-740F-F2A65ECB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200" y="1800000"/>
            <a:ext cx="3420000" cy="4320000"/>
          </a:xfrm>
        </p:spPr>
        <p:txBody>
          <a:bodyPr/>
          <a:lstStyle>
            <a:lvl4pPr marL="0" indent="0">
              <a:buNone/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22172152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FBE51EB3-7738-36ED-E73C-80549122D9D2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6900084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5D31D8EE-1831-742D-FCD7-E70C49B448CC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172267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F1B854F9-4B59-F22C-FF17-058D19DC2B03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13524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iel, véhicule, voiture&#10;&#10;Description générée automatiquement">
            <a:extLst>
              <a:ext uri="{FF2B5EF4-FFF2-40B4-BE49-F238E27FC236}">
                <a16:creationId xmlns:a16="http://schemas.microsoft.com/office/drawing/2014/main" id="{9FDA079D-9112-F767-78EA-BFBCF1008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2"/>
            <a:ext cx="12204000" cy="68643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976DB151-5E63-43A0-FD7D-59C4AE466776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296791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B104FB49-1DDB-7192-1A2D-9A68D6CD5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376"/>
            <a:ext cx="12204000" cy="68647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976DB151-5E63-43A0-FD7D-59C4AE466776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116230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A363E2-BB63-3FB3-FE09-20091FAE8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4DFAB871-90A4-B67E-6486-EE78D1E9055C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301306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editable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1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1"/>
            <a:ext cx="9720000" cy="2663823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936026ED-3A57-96C8-DE17-157E2AC7F5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0DF81E2-1D03-D309-F134-73108FE698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1384933" y="385210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29182151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166C68D9-7FF7-2BEF-D7E5-27706C8D4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111132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DF164F45-56AD-4471-15A7-B25D90214358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746935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111132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6762564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584CB7BA-8E89-B28F-E3A1-40FF483B3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342400" cy="4320000"/>
          </a:xfrm>
        </p:spPr>
        <p:txBody>
          <a:bodyPr/>
          <a:lstStyle>
            <a:lvl4pPr marL="179996">
              <a:defRPr sz="1500"/>
            </a:lvl4pPr>
            <a:lvl5pPr marL="179996">
              <a:defRPr sz="1500"/>
            </a:lvl5pPr>
            <a:lvl6pPr marL="179996">
              <a:defRPr sz="1500"/>
            </a:lvl6pPr>
            <a:lvl7pPr marL="179996">
              <a:defRPr sz="1500"/>
            </a:lvl7pPr>
            <a:lvl8pPr marL="179996">
              <a:defRPr sz="1500"/>
            </a:lvl8pPr>
            <a:lvl9pPr marL="179996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01" y="1800000"/>
            <a:ext cx="5343900" cy="4320000"/>
          </a:xfrm>
        </p:spPr>
        <p:txBody>
          <a:bodyPr/>
          <a:lstStyle>
            <a:lvl4pPr marL="179996" indent="-179996">
              <a:buFont typeface="Opel Next Light" panose="020B0303020204020204" pitchFamily="34" charset="0"/>
              <a:buChar char=""/>
              <a:defRPr sz="1500"/>
            </a:lvl4pPr>
            <a:lvl5pPr marL="179996">
              <a:defRPr sz="1500"/>
            </a:lvl5pPr>
            <a:lvl6pPr marL="179996">
              <a:defRPr sz="1500"/>
            </a:lvl6pPr>
            <a:lvl7pPr marL="179996">
              <a:defRPr sz="1500"/>
            </a:lvl7pPr>
            <a:lvl8pPr marL="179996">
              <a:defRPr sz="1500"/>
            </a:lvl8pPr>
            <a:lvl9pPr marL="179996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8" name="Graphique 8">
            <a:extLst>
              <a:ext uri="{FF2B5EF4-FFF2-40B4-BE49-F238E27FC236}">
                <a16:creationId xmlns:a16="http://schemas.microsoft.com/office/drawing/2014/main" id="{5B32D3BE-2BEA-ED31-AE75-567DB145B7B0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26130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1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27A02788-A63C-BFED-4DA1-26E7D8A12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15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2049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342400" cy="4320000"/>
          </a:xfrm>
        </p:spPr>
        <p:txBody>
          <a:bodyPr/>
          <a:lstStyle>
            <a:lvl4pPr marL="179996">
              <a:defRPr sz="1500"/>
            </a:lvl4pPr>
            <a:lvl5pPr marL="179996">
              <a:defRPr sz="1500"/>
            </a:lvl5pPr>
            <a:lvl6pPr marL="179996">
              <a:defRPr sz="1500"/>
            </a:lvl6pPr>
            <a:lvl7pPr marL="179996">
              <a:defRPr sz="1500"/>
            </a:lvl7pPr>
            <a:lvl8pPr marL="179996">
              <a:defRPr sz="1500"/>
            </a:lvl8pPr>
            <a:lvl9pPr marL="179996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01" y="1800000"/>
            <a:ext cx="5343900" cy="4320000"/>
          </a:xfrm>
        </p:spPr>
        <p:txBody>
          <a:bodyPr/>
          <a:lstStyle>
            <a:lvl4pPr marL="179996" indent="-179996">
              <a:buFont typeface="Opel Next Light" panose="020B0303020204020204" pitchFamily="34" charset="0"/>
              <a:buChar char=""/>
              <a:defRPr sz="1500"/>
            </a:lvl4pPr>
            <a:lvl5pPr marL="179996">
              <a:defRPr sz="1500"/>
            </a:lvl5pPr>
            <a:lvl6pPr marL="179996">
              <a:defRPr sz="1500"/>
            </a:lvl6pPr>
            <a:lvl7pPr marL="179996">
              <a:defRPr sz="1500"/>
            </a:lvl7pPr>
            <a:lvl8pPr marL="179996">
              <a:defRPr sz="1500"/>
            </a:lvl8pPr>
            <a:lvl9pPr marL="179996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24169123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3 columns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A4A42B-692F-A2E2-63C4-E67464C2B0A7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3420000" cy="4320000"/>
          </a:xfrm>
        </p:spPr>
        <p:txBody>
          <a:bodyPr/>
          <a:lstStyle>
            <a:lvl4pPr marL="179996">
              <a:defRPr sz="1500"/>
            </a:lvl4pPr>
            <a:lvl5pPr marL="179996">
              <a:defRPr sz="1500"/>
            </a:lvl5pPr>
            <a:lvl6pPr marL="179996">
              <a:defRPr sz="1500"/>
            </a:lvl6pPr>
            <a:lvl7pPr marL="179996">
              <a:defRPr sz="1500"/>
            </a:lvl7pPr>
            <a:lvl8pPr marL="179996">
              <a:defRPr sz="1500"/>
            </a:lvl8pPr>
            <a:lvl9pPr marL="179996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600" y="1800000"/>
            <a:ext cx="3420000" cy="4320000"/>
          </a:xfrm>
        </p:spPr>
        <p:txBody>
          <a:bodyPr/>
          <a:lstStyle>
            <a:lvl4pPr marL="179996">
              <a:defRPr sz="1500"/>
            </a:lvl4pPr>
            <a:lvl5pPr marL="179996">
              <a:defRPr sz="1500"/>
            </a:lvl5pPr>
            <a:lvl6pPr marL="179996">
              <a:defRPr sz="1500"/>
            </a:lvl6pPr>
            <a:lvl7pPr marL="179996">
              <a:defRPr sz="1500"/>
            </a:lvl7pPr>
            <a:lvl8pPr marL="179996">
              <a:defRPr sz="1500"/>
            </a:lvl8pPr>
            <a:lvl9pPr marL="179996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endParaRPr lang="en-GB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C475553B-7789-DA73-740F-F2A65ECB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200" y="1800000"/>
            <a:ext cx="3420000" cy="4320000"/>
          </a:xfrm>
        </p:spPr>
        <p:txBody>
          <a:bodyPr/>
          <a:lstStyle>
            <a:lvl4pPr marL="0" indent="0">
              <a:buNone/>
              <a:defRPr sz="1500"/>
            </a:lvl4pPr>
            <a:lvl5pPr marL="179996">
              <a:defRPr sz="1500"/>
            </a:lvl5pPr>
            <a:lvl6pPr marL="179996">
              <a:defRPr sz="1500"/>
            </a:lvl6pPr>
            <a:lvl7pPr marL="179996">
              <a:defRPr sz="1500"/>
            </a:lvl7pPr>
            <a:lvl8pPr marL="179996">
              <a:defRPr sz="1500"/>
            </a:lvl8pPr>
            <a:lvl9pPr marL="179996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38367461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1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27A02788-A63C-BFED-4DA1-26E7D8A12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15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998544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1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15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1855879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1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889D9305-6A34-C027-B970-DCAEAF5A5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32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806114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1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32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286931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2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74469285-CC3D-A8E7-CCEF-1B39C9EB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3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9133729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2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3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143181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2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6358D743-21ED-09EC-CD90-8C51A3FCC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3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831417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2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4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3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8436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1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15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365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FA18C-D2E1-016E-84B6-B00CD7DD2139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FCF2656B-AF8D-ADC6-E66C-68316290F6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556001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FCAC7B4B-2AF8-4447-2CEC-14D67DD394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79BECE91-5302-6774-0F62-81499CF5E0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48000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E3A6F886-8206-52F9-9BF1-9CA0EC6C20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6001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37134186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7A3916-6682-4E31-C469-52F098EC0EDE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5F1CAF7-53BD-95B7-DE74-D5BFD2FB3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556001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1316050C-2674-484B-E206-CB387B6006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1736B204-9164-F6AF-F8C1-363FC3D564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48000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FFCB32FB-1EB7-71D4-AC00-385EEA81BA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6001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27599" y="0"/>
            <a:ext cx="40644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D6C2F972-946F-DCF6-3F2E-3C43E8D85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1384933" y="385210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37410620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5F1CAF7-53BD-95B7-DE74-D5BFD2FB3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556001" y="2055337"/>
            <a:ext cx="3096000" cy="840491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BBFEB801-6831-2CF5-E14C-3F21615E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29AD7029-2A4C-9840-00DC-D6B52596F6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48000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3F94279B-7B84-51CE-C680-101B3FDCF1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6001" y="3237981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63799" y="0"/>
            <a:ext cx="81282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D6C2F972-946F-DCF6-3F2E-3C43E8D85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1384933" y="385210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2225129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8ABA92-F232-21A3-60BA-6A46C5E5E248}"/>
              </a:ext>
            </a:extLst>
          </p:cNvPr>
          <p:cNvSpPr/>
          <p:nvPr userDrawn="1"/>
        </p:nvSpPr>
        <p:spPr>
          <a:xfrm>
            <a:off x="2" y="2286000"/>
            <a:ext cx="12191999" cy="2286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" y="0"/>
            <a:ext cx="12191999" cy="2286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DC3D03F2-4036-75C7-AC19-11C15A98FC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400" y="2318987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544FD592-FA5E-48F6-D6C2-E180A5F35A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400" y="2917560"/>
            <a:ext cx="11291771" cy="1526251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6" name="Espace réservé du texte 38">
            <a:extLst>
              <a:ext uri="{FF2B5EF4-FFF2-40B4-BE49-F238E27FC236}">
                <a16:creationId xmlns:a16="http://schemas.microsoft.com/office/drawing/2014/main" id="{3681986B-366F-DA04-3D48-E47C09854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 bwMode="gray">
          <a:xfrm>
            <a:off x="11384933" y="385210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33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33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25C897F9-E2A5-9A25-B17E-04A54A450F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401" y="4604987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14BFD8C-FB4D-CD8F-443A-1D59612ACD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00" y="5203560"/>
            <a:ext cx="11291771" cy="1526251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20497148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" y="2286000"/>
            <a:ext cx="12191999" cy="4572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232B0AE2-459D-0FB6-B84A-FDF90DEAE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400" y="720916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69BE873-533E-3355-AF82-9FB20B92C5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00" y="1319489"/>
            <a:ext cx="11291771" cy="965697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99928304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525A8A-E21D-7795-1C1E-8C63043A885D}"/>
              </a:ext>
            </a:extLst>
          </p:cNvPr>
          <p:cNvSpPr/>
          <p:nvPr userDrawn="1"/>
        </p:nvSpPr>
        <p:spPr>
          <a:xfrm>
            <a:off x="2" y="2662951"/>
            <a:ext cx="12191999" cy="1942036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1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04DFE70A-CFDC-BC0C-04A0-9ADF30E8B9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400" y="720916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F34097EE-B561-BF34-FE7D-EFCB874B9B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9400" y="1319489"/>
            <a:ext cx="11293200" cy="1343593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3686D17C-27EF-08D4-76E2-8BC5E8F180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400" y="2662952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2E74BAEF-843C-3BE0-54B2-1EC0FEFBBF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400" y="3261599"/>
            <a:ext cx="11293200" cy="1343463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9FA0726C-9489-4BBD-D545-5DD7B64D2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401" y="4604987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EBC14C60-2084-B839-79F7-8EF7123648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00" y="5203561"/>
            <a:ext cx="11293200" cy="1343463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79996" indent="-179996">
              <a:buFont typeface="Opel Next Light" panose="020B0303020204020204" pitchFamily="34" charset="0"/>
              <a:buChar char=""/>
              <a:defRPr sz="1200"/>
            </a:lvl2pPr>
            <a:lvl3pPr marL="359991" indent="-179996">
              <a:buFont typeface="Opel Next Light" panose="020B0303020204020204" pitchFamily="34" charset="0"/>
              <a:buChar char=""/>
              <a:defRPr sz="1000"/>
            </a:lvl3pPr>
            <a:lvl4pPr marL="359991" indent="-179996">
              <a:buFont typeface="Opel Next Light" panose="020B0303020204020204" pitchFamily="34" charset="0"/>
              <a:buChar char=""/>
              <a:defRPr sz="1000"/>
            </a:lvl4pPr>
            <a:lvl5pPr marL="359991" indent="-179996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4160370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1 visual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119AF9CC-1969-3B86-5967-74B3C7450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4000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53200" y="1799186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FB2BC035-79AD-6B8B-C4C3-7086C9B2DD89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55866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1 visual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4000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53200" y="1799186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400532672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9C6E8788-827E-2CC4-C54A-F0CC14FF6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6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53200" y="1799186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Graphique 8">
            <a:extLst>
              <a:ext uri="{FF2B5EF4-FFF2-40B4-BE49-F238E27FC236}">
                <a16:creationId xmlns:a16="http://schemas.microsoft.com/office/drawing/2014/main" id="{E32D8844-E6C9-6CE6-F3E6-A4A02BE17523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1886274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6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53200" y="1799186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262124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issu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F7191248-57E3-3D83-DE3B-00047FE2F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958B0B-CFD9-940B-8C47-1D23BDFF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179B27-53F9-0486-DF3E-00714AAC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13DD1C-8760-2350-519E-81BC4F9E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6F875DC-8BC8-B339-104B-DF1F1DD94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2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</a:t>
            </a:r>
            <a:r>
              <a:rPr lang="en-GB" noProof="0"/>
              <a:t></a:t>
            </a:r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ED9FED4-743D-5BCD-5B49-7428996F30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240000" cy="108588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B0734EBF-EEA6-499B-670A-FE43CE3254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72093"/>
            <a:ext cx="10787543" cy="4612829"/>
          </a:xfrm>
        </p:spPr>
        <p:txBody>
          <a:bodyPr/>
          <a:lstStyle>
            <a:lvl1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2pPr>
            <a:lvl3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3pPr>
            <a:lvl4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4pPr>
            <a:lvl5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5pPr>
            <a:lvl6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6pPr>
            <a:lvl7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7pPr>
            <a:lvl8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8pPr>
            <a:lvl9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9pPr>
          </a:lstStyle>
          <a:p>
            <a:pPr lvl="0"/>
            <a:r>
              <a:rPr lang="en-GB" noProof="0"/>
              <a:t>01	Title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88C87B37-183B-7346-AC5A-05623F270A32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7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1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889D9305-6A34-C027-B970-DCAEAF5A5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32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417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F57B9AD1-5B43-A4D5-2B3A-73C4B91FF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3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301" y="1799186"/>
            <a:ext cx="2394900" cy="4320815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3A271C06-27FA-E8DB-3899-73E5C169B5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765800" y="1799183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D9ABA9DF-A3F9-AFED-E034-40E7FB6EE37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032500" y="4031999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0B9C53F-25EF-69DB-44D2-2595C10B902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40000" y="4031999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5" name="Graphique 8">
            <a:extLst>
              <a:ext uri="{FF2B5EF4-FFF2-40B4-BE49-F238E27FC236}">
                <a16:creationId xmlns:a16="http://schemas.microsoft.com/office/drawing/2014/main" id="{3DB0D1FC-27A4-76DC-4FD0-603A9262A4C3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889102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3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301" y="1799186"/>
            <a:ext cx="2394900" cy="4320815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3A271C06-27FA-E8DB-3899-73E5C169B5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765800" y="1799183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D9ABA9DF-A3F9-AFED-E034-40E7FB6EE37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032500" y="4031999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0B9C53F-25EF-69DB-44D2-2595C10B902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40000" y="4031999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35958307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3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D39AA3CB-FF38-6694-EC9C-743C7A29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9E6CA49-B2A0-A043-8A23-11A889B5F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C0A942A-7ECF-6F92-E229-99AE17276F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601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C719E68-C8E6-1C60-22D6-EF1FDED417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4401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2E18DA31-C378-889D-1056-A7C85B6C9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801" y="4862739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8B696B9-2EE8-F874-2457-DA49D87C2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6001" y="4862739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DA52C4C-5893-FA39-3661-89BBDD5E29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3201" y="4862739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6E2DC170-CF1D-8A13-46E5-ED8B5232AD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38800" y="2476501"/>
            <a:ext cx="3831400" cy="2184401"/>
          </a:xfrm>
          <a:custGeom>
            <a:avLst/>
            <a:gdLst>
              <a:gd name="connsiteX0" fmla="*/ 1200 w 3831400"/>
              <a:gd name="connsiteY0" fmla="*/ 0 h 2184401"/>
              <a:gd name="connsiteX1" fmla="*/ 128200 w 3831400"/>
              <a:gd name="connsiteY1" fmla="*/ 0 h 2184401"/>
              <a:gd name="connsiteX2" fmla="*/ 740880 w 3831400"/>
              <a:gd name="connsiteY2" fmla="*/ 0 h 2184401"/>
              <a:gd name="connsiteX3" fmla="*/ 867880 w 3831400"/>
              <a:gd name="connsiteY3" fmla="*/ 0 h 2184401"/>
              <a:gd name="connsiteX4" fmla="*/ 2370700 w 3831400"/>
              <a:gd name="connsiteY4" fmla="*/ 0 h 2184401"/>
              <a:gd name="connsiteX5" fmla="*/ 2497700 w 3831400"/>
              <a:gd name="connsiteY5" fmla="*/ 0 h 2184401"/>
              <a:gd name="connsiteX6" fmla="*/ 3704400 w 3831400"/>
              <a:gd name="connsiteY6" fmla="*/ 0 h 2184401"/>
              <a:gd name="connsiteX7" fmla="*/ 3831400 w 3831400"/>
              <a:gd name="connsiteY7" fmla="*/ 0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2497700 w 3831400"/>
              <a:gd name="connsiteY10" fmla="*/ 2184401 h 2184401"/>
              <a:gd name="connsiteX11" fmla="*/ 2370700 w 3831400"/>
              <a:gd name="connsiteY11" fmla="*/ 2184401 h 2184401"/>
              <a:gd name="connsiteX12" fmla="*/ 128200 w 3831400"/>
              <a:gd name="connsiteY12" fmla="*/ 2184401 h 2184401"/>
              <a:gd name="connsiteX13" fmla="*/ 127000 w 3831400"/>
              <a:gd name="connsiteY13" fmla="*/ 2184401 h 2184401"/>
              <a:gd name="connsiteX14" fmla="*/ 1200 w 3831400"/>
              <a:gd name="connsiteY14" fmla="*/ 2184401 h 2184401"/>
              <a:gd name="connsiteX15" fmla="*/ 0 w 3831400"/>
              <a:gd name="connsiteY15" fmla="*/ 2184401 h 2184401"/>
              <a:gd name="connsiteX16" fmla="*/ 1200 w 3831400"/>
              <a:gd name="connsiteY16" fmla="*/ 2180863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1400" h="2184401">
                <a:moveTo>
                  <a:pt x="1200" y="0"/>
                </a:moveTo>
                <a:lnTo>
                  <a:pt x="128200" y="0"/>
                </a:lnTo>
                <a:lnTo>
                  <a:pt x="740880" y="0"/>
                </a:lnTo>
                <a:lnTo>
                  <a:pt x="867880" y="0"/>
                </a:lnTo>
                <a:lnTo>
                  <a:pt x="2370700" y="0"/>
                </a:lnTo>
                <a:lnTo>
                  <a:pt x="24977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2497700" y="2184401"/>
                </a:lnTo>
                <a:lnTo>
                  <a:pt x="2370700" y="2184401"/>
                </a:lnTo>
                <a:lnTo>
                  <a:pt x="128200" y="2184401"/>
                </a:lnTo>
                <a:lnTo>
                  <a:pt x="127000" y="2184401"/>
                </a:lnTo>
                <a:lnTo>
                  <a:pt x="1200" y="2184401"/>
                </a:lnTo>
                <a:lnTo>
                  <a:pt x="0" y="2184401"/>
                </a:lnTo>
                <a:lnTo>
                  <a:pt x="1200" y="2180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FCC2BD9C-509A-EA74-330C-9C9D9E7A06C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741902" y="2476501"/>
            <a:ext cx="4708199" cy="2184401"/>
          </a:xfrm>
          <a:custGeom>
            <a:avLst/>
            <a:gdLst>
              <a:gd name="connsiteX0" fmla="*/ 740880 w 4708199"/>
              <a:gd name="connsiteY0" fmla="*/ 0 h 2184401"/>
              <a:gd name="connsiteX1" fmla="*/ 750999 w 4708199"/>
              <a:gd name="connsiteY1" fmla="*/ 0 h 2184401"/>
              <a:gd name="connsiteX2" fmla="*/ 867880 w 4708199"/>
              <a:gd name="connsiteY2" fmla="*/ 0 h 2184401"/>
              <a:gd name="connsiteX3" fmla="*/ 877999 w 4708199"/>
              <a:gd name="connsiteY3" fmla="*/ 0 h 2184401"/>
              <a:gd name="connsiteX4" fmla="*/ 994880 w 4708199"/>
              <a:gd name="connsiteY4" fmla="*/ 0 h 2184401"/>
              <a:gd name="connsiteX5" fmla="*/ 1004999 w 4708199"/>
              <a:gd name="connsiteY5" fmla="*/ 0 h 2184401"/>
              <a:gd name="connsiteX6" fmla="*/ 1490679 w 4708199"/>
              <a:gd name="connsiteY6" fmla="*/ 0 h 2184401"/>
              <a:gd name="connsiteX7" fmla="*/ 1617679 w 4708199"/>
              <a:gd name="connsiteY7" fmla="*/ 0 h 2184401"/>
              <a:gd name="connsiteX8" fmla="*/ 1744679 w 4708199"/>
              <a:gd name="connsiteY8" fmla="*/ 0 h 2184401"/>
              <a:gd name="connsiteX9" fmla="*/ 3120499 w 4708199"/>
              <a:gd name="connsiteY9" fmla="*/ 0 h 2184401"/>
              <a:gd name="connsiteX10" fmla="*/ 3247499 w 4708199"/>
              <a:gd name="connsiteY10" fmla="*/ 0 h 2184401"/>
              <a:gd name="connsiteX11" fmla="*/ 3374499 w 4708199"/>
              <a:gd name="connsiteY11" fmla="*/ 0 h 2184401"/>
              <a:gd name="connsiteX12" fmla="*/ 3704400 w 4708199"/>
              <a:gd name="connsiteY12" fmla="*/ 0 h 2184401"/>
              <a:gd name="connsiteX13" fmla="*/ 3831400 w 4708199"/>
              <a:gd name="connsiteY13" fmla="*/ 0 h 2184401"/>
              <a:gd name="connsiteX14" fmla="*/ 3958400 w 4708199"/>
              <a:gd name="connsiteY14" fmla="*/ 0 h 2184401"/>
              <a:gd name="connsiteX15" fmla="*/ 4454199 w 4708199"/>
              <a:gd name="connsiteY15" fmla="*/ 0 h 2184401"/>
              <a:gd name="connsiteX16" fmla="*/ 4581199 w 4708199"/>
              <a:gd name="connsiteY16" fmla="*/ 0 h 2184401"/>
              <a:gd name="connsiteX17" fmla="*/ 4708199 w 4708199"/>
              <a:gd name="connsiteY17" fmla="*/ 0 h 2184401"/>
              <a:gd name="connsiteX18" fmla="*/ 3967319 w 4708199"/>
              <a:gd name="connsiteY18" fmla="*/ 2184401 h 2184401"/>
              <a:gd name="connsiteX19" fmla="*/ 3840319 w 4708199"/>
              <a:gd name="connsiteY19" fmla="*/ 2184401 h 2184401"/>
              <a:gd name="connsiteX20" fmla="*/ 3713319 w 4708199"/>
              <a:gd name="connsiteY20" fmla="*/ 2184401 h 2184401"/>
              <a:gd name="connsiteX21" fmla="*/ 3374499 w 4708199"/>
              <a:gd name="connsiteY21" fmla="*/ 2184401 h 2184401"/>
              <a:gd name="connsiteX22" fmla="*/ 3247499 w 4708199"/>
              <a:gd name="connsiteY22" fmla="*/ 2184401 h 2184401"/>
              <a:gd name="connsiteX23" fmla="*/ 3217520 w 4708199"/>
              <a:gd name="connsiteY23" fmla="*/ 2184401 h 2184401"/>
              <a:gd name="connsiteX24" fmla="*/ 3120499 w 4708199"/>
              <a:gd name="connsiteY24" fmla="*/ 2184401 h 2184401"/>
              <a:gd name="connsiteX25" fmla="*/ 3090520 w 4708199"/>
              <a:gd name="connsiteY25" fmla="*/ 2184401 h 2184401"/>
              <a:gd name="connsiteX26" fmla="*/ 2963520 w 4708199"/>
              <a:gd name="connsiteY26" fmla="*/ 2184401 h 2184401"/>
              <a:gd name="connsiteX27" fmla="*/ 1004999 w 4708199"/>
              <a:gd name="connsiteY27" fmla="*/ 2184401 h 2184401"/>
              <a:gd name="connsiteX28" fmla="*/ 1003799 w 4708199"/>
              <a:gd name="connsiteY28" fmla="*/ 2184401 h 2184401"/>
              <a:gd name="connsiteX29" fmla="*/ 877999 w 4708199"/>
              <a:gd name="connsiteY29" fmla="*/ 2184401 h 2184401"/>
              <a:gd name="connsiteX30" fmla="*/ 876799 w 4708199"/>
              <a:gd name="connsiteY30" fmla="*/ 2184401 h 2184401"/>
              <a:gd name="connsiteX31" fmla="*/ 750999 w 4708199"/>
              <a:gd name="connsiteY31" fmla="*/ 2184401 h 2184401"/>
              <a:gd name="connsiteX32" fmla="*/ 749799 w 4708199"/>
              <a:gd name="connsiteY32" fmla="*/ 2184401 h 2184401"/>
              <a:gd name="connsiteX33" fmla="*/ 254000 w 4708199"/>
              <a:gd name="connsiteY33" fmla="*/ 2184401 h 2184401"/>
              <a:gd name="connsiteX34" fmla="*/ 127000 w 4708199"/>
              <a:gd name="connsiteY34" fmla="*/ 2184401 h 2184401"/>
              <a:gd name="connsiteX35" fmla="*/ 0 w 4708199"/>
              <a:gd name="connsiteY35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08199" h="2184401">
                <a:moveTo>
                  <a:pt x="740880" y="0"/>
                </a:moveTo>
                <a:lnTo>
                  <a:pt x="750999" y="0"/>
                </a:lnTo>
                <a:lnTo>
                  <a:pt x="867880" y="0"/>
                </a:lnTo>
                <a:lnTo>
                  <a:pt x="877999" y="0"/>
                </a:lnTo>
                <a:lnTo>
                  <a:pt x="994880" y="0"/>
                </a:lnTo>
                <a:lnTo>
                  <a:pt x="1004999" y="0"/>
                </a:lnTo>
                <a:lnTo>
                  <a:pt x="1490679" y="0"/>
                </a:lnTo>
                <a:lnTo>
                  <a:pt x="1617679" y="0"/>
                </a:lnTo>
                <a:lnTo>
                  <a:pt x="1744679" y="0"/>
                </a:lnTo>
                <a:lnTo>
                  <a:pt x="3120499" y="0"/>
                </a:lnTo>
                <a:lnTo>
                  <a:pt x="3247499" y="0"/>
                </a:lnTo>
                <a:lnTo>
                  <a:pt x="3374499" y="0"/>
                </a:lnTo>
                <a:lnTo>
                  <a:pt x="3704400" y="0"/>
                </a:lnTo>
                <a:lnTo>
                  <a:pt x="3831400" y="0"/>
                </a:lnTo>
                <a:lnTo>
                  <a:pt x="3958400" y="0"/>
                </a:lnTo>
                <a:lnTo>
                  <a:pt x="4454199" y="0"/>
                </a:lnTo>
                <a:lnTo>
                  <a:pt x="4581199" y="0"/>
                </a:lnTo>
                <a:lnTo>
                  <a:pt x="4708199" y="0"/>
                </a:lnTo>
                <a:lnTo>
                  <a:pt x="3967319" y="2184401"/>
                </a:lnTo>
                <a:lnTo>
                  <a:pt x="3840319" y="2184401"/>
                </a:lnTo>
                <a:lnTo>
                  <a:pt x="3713319" y="2184401"/>
                </a:lnTo>
                <a:lnTo>
                  <a:pt x="3374499" y="2184401"/>
                </a:lnTo>
                <a:lnTo>
                  <a:pt x="3247499" y="2184401"/>
                </a:lnTo>
                <a:lnTo>
                  <a:pt x="3217520" y="2184401"/>
                </a:lnTo>
                <a:lnTo>
                  <a:pt x="3120499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1004999" y="2184401"/>
                </a:lnTo>
                <a:lnTo>
                  <a:pt x="1003799" y="2184401"/>
                </a:lnTo>
                <a:lnTo>
                  <a:pt x="877999" y="2184401"/>
                </a:lnTo>
                <a:lnTo>
                  <a:pt x="876799" y="2184401"/>
                </a:lnTo>
                <a:lnTo>
                  <a:pt x="750999" y="2184401"/>
                </a:lnTo>
                <a:lnTo>
                  <a:pt x="749799" y="2184401"/>
                </a:lnTo>
                <a:lnTo>
                  <a:pt x="2540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5D84C565-06B2-A675-A549-F70B8EF0E2F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7821803" y="2476501"/>
            <a:ext cx="3831400" cy="2184401"/>
          </a:xfrm>
          <a:custGeom>
            <a:avLst/>
            <a:gdLst>
              <a:gd name="connsiteX0" fmla="*/ 740880 w 3831400"/>
              <a:gd name="connsiteY0" fmla="*/ 0 h 2184401"/>
              <a:gd name="connsiteX1" fmla="*/ 769300 w 3831400"/>
              <a:gd name="connsiteY1" fmla="*/ 0 h 2184401"/>
              <a:gd name="connsiteX2" fmla="*/ 867880 w 3831400"/>
              <a:gd name="connsiteY2" fmla="*/ 0 h 2184401"/>
              <a:gd name="connsiteX3" fmla="*/ 896300 w 3831400"/>
              <a:gd name="connsiteY3" fmla="*/ 0 h 2184401"/>
              <a:gd name="connsiteX4" fmla="*/ 3704400 w 3831400"/>
              <a:gd name="connsiteY4" fmla="*/ 0 h 2184401"/>
              <a:gd name="connsiteX5" fmla="*/ 3831400 w 3831400"/>
              <a:gd name="connsiteY5" fmla="*/ 0 h 2184401"/>
              <a:gd name="connsiteX6" fmla="*/ 3831400 w 3831400"/>
              <a:gd name="connsiteY6" fmla="*/ 2184401 h 2184401"/>
              <a:gd name="connsiteX7" fmla="*/ 3704400 w 3831400"/>
              <a:gd name="connsiteY7" fmla="*/ 2184401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896300 w 3831400"/>
              <a:gd name="connsiteY10" fmla="*/ 2184401 h 2184401"/>
              <a:gd name="connsiteX11" fmla="*/ 769300 w 3831400"/>
              <a:gd name="connsiteY11" fmla="*/ 2184401 h 2184401"/>
              <a:gd name="connsiteX12" fmla="*/ 127000 w 3831400"/>
              <a:gd name="connsiteY12" fmla="*/ 2184401 h 2184401"/>
              <a:gd name="connsiteX13" fmla="*/ 0 w 3831400"/>
              <a:gd name="connsiteY13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400" h="2184401">
                <a:moveTo>
                  <a:pt x="740880" y="0"/>
                </a:moveTo>
                <a:lnTo>
                  <a:pt x="769300" y="0"/>
                </a:lnTo>
                <a:lnTo>
                  <a:pt x="867880" y="0"/>
                </a:lnTo>
                <a:lnTo>
                  <a:pt x="8963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831400" y="2184401"/>
                </a:lnTo>
                <a:lnTo>
                  <a:pt x="3704400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896300" y="2184401"/>
                </a:lnTo>
                <a:lnTo>
                  <a:pt x="7693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F9A1FC85-4CB4-204A-F867-11C7BA579590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263368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3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9E6CA49-B2A0-A043-8A23-11A889B5F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C0A942A-7ECF-6F92-E229-99AE17276F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601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C719E68-C8E6-1C60-22D6-EF1FDED417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4401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2E18DA31-C378-889D-1056-A7C85B6C9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801" y="4862739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8B696B9-2EE8-F874-2457-DA49D87C2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6001" y="4862739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DA52C4C-5893-FA39-3661-89BBDD5E29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3201" y="4862739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6E2DC170-CF1D-8A13-46E5-ED8B5232AD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38800" y="2476501"/>
            <a:ext cx="3831400" cy="2184401"/>
          </a:xfrm>
          <a:custGeom>
            <a:avLst/>
            <a:gdLst>
              <a:gd name="connsiteX0" fmla="*/ 1200 w 3831400"/>
              <a:gd name="connsiteY0" fmla="*/ 0 h 2184401"/>
              <a:gd name="connsiteX1" fmla="*/ 128200 w 3831400"/>
              <a:gd name="connsiteY1" fmla="*/ 0 h 2184401"/>
              <a:gd name="connsiteX2" fmla="*/ 740880 w 3831400"/>
              <a:gd name="connsiteY2" fmla="*/ 0 h 2184401"/>
              <a:gd name="connsiteX3" fmla="*/ 867880 w 3831400"/>
              <a:gd name="connsiteY3" fmla="*/ 0 h 2184401"/>
              <a:gd name="connsiteX4" fmla="*/ 2370700 w 3831400"/>
              <a:gd name="connsiteY4" fmla="*/ 0 h 2184401"/>
              <a:gd name="connsiteX5" fmla="*/ 2497700 w 3831400"/>
              <a:gd name="connsiteY5" fmla="*/ 0 h 2184401"/>
              <a:gd name="connsiteX6" fmla="*/ 3704400 w 3831400"/>
              <a:gd name="connsiteY6" fmla="*/ 0 h 2184401"/>
              <a:gd name="connsiteX7" fmla="*/ 3831400 w 3831400"/>
              <a:gd name="connsiteY7" fmla="*/ 0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2497700 w 3831400"/>
              <a:gd name="connsiteY10" fmla="*/ 2184401 h 2184401"/>
              <a:gd name="connsiteX11" fmla="*/ 2370700 w 3831400"/>
              <a:gd name="connsiteY11" fmla="*/ 2184401 h 2184401"/>
              <a:gd name="connsiteX12" fmla="*/ 128200 w 3831400"/>
              <a:gd name="connsiteY12" fmla="*/ 2184401 h 2184401"/>
              <a:gd name="connsiteX13" fmla="*/ 127000 w 3831400"/>
              <a:gd name="connsiteY13" fmla="*/ 2184401 h 2184401"/>
              <a:gd name="connsiteX14" fmla="*/ 1200 w 3831400"/>
              <a:gd name="connsiteY14" fmla="*/ 2184401 h 2184401"/>
              <a:gd name="connsiteX15" fmla="*/ 0 w 3831400"/>
              <a:gd name="connsiteY15" fmla="*/ 2184401 h 2184401"/>
              <a:gd name="connsiteX16" fmla="*/ 1200 w 3831400"/>
              <a:gd name="connsiteY16" fmla="*/ 2180863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1400" h="2184401">
                <a:moveTo>
                  <a:pt x="1200" y="0"/>
                </a:moveTo>
                <a:lnTo>
                  <a:pt x="128200" y="0"/>
                </a:lnTo>
                <a:lnTo>
                  <a:pt x="740880" y="0"/>
                </a:lnTo>
                <a:lnTo>
                  <a:pt x="867880" y="0"/>
                </a:lnTo>
                <a:lnTo>
                  <a:pt x="2370700" y="0"/>
                </a:lnTo>
                <a:lnTo>
                  <a:pt x="24977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2497700" y="2184401"/>
                </a:lnTo>
                <a:lnTo>
                  <a:pt x="2370700" y="2184401"/>
                </a:lnTo>
                <a:lnTo>
                  <a:pt x="128200" y="2184401"/>
                </a:lnTo>
                <a:lnTo>
                  <a:pt x="127000" y="2184401"/>
                </a:lnTo>
                <a:lnTo>
                  <a:pt x="1200" y="2184401"/>
                </a:lnTo>
                <a:lnTo>
                  <a:pt x="0" y="2184401"/>
                </a:lnTo>
                <a:lnTo>
                  <a:pt x="1200" y="2180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FCC2BD9C-509A-EA74-330C-9C9D9E7A06C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741902" y="2476501"/>
            <a:ext cx="4708199" cy="2184401"/>
          </a:xfrm>
          <a:custGeom>
            <a:avLst/>
            <a:gdLst>
              <a:gd name="connsiteX0" fmla="*/ 740880 w 4708199"/>
              <a:gd name="connsiteY0" fmla="*/ 0 h 2184401"/>
              <a:gd name="connsiteX1" fmla="*/ 750999 w 4708199"/>
              <a:gd name="connsiteY1" fmla="*/ 0 h 2184401"/>
              <a:gd name="connsiteX2" fmla="*/ 867880 w 4708199"/>
              <a:gd name="connsiteY2" fmla="*/ 0 h 2184401"/>
              <a:gd name="connsiteX3" fmla="*/ 877999 w 4708199"/>
              <a:gd name="connsiteY3" fmla="*/ 0 h 2184401"/>
              <a:gd name="connsiteX4" fmla="*/ 994880 w 4708199"/>
              <a:gd name="connsiteY4" fmla="*/ 0 h 2184401"/>
              <a:gd name="connsiteX5" fmla="*/ 1004999 w 4708199"/>
              <a:gd name="connsiteY5" fmla="*/ 0 h 2184401"/>
              <a:gd name="connsiteX6" fmla="*/ 1490679 w 4708199"/>
              <a:gd name="connsiteY6" fmla="*/ 0 h 2184401"/>
              <a:gd name="connsiteX7" fmla="*/ 1617679 w 4708199"/>
              <a:gd name="connsiteY7" fmla="*/ 0 h 2184401"/>
              <a:gd name="connsiteX8" fmla="*/ 1744679 w 4708199"/>
              <a:gd name="connsiteY8" fmla="*/ 0 h 2184401"/>
              <a:gd name="connsiteX9" fmla="*/ 3120499 w 4708199"/>
              <a:gd name="connsiteY9" fmla="*/ 0 h 2184401"/>
              <a:gd name="connsiteX10" fmla="*/ 3247499 w 4708199"/>
              <a:gd name="connsiteY10" fmla="*/ 0 h 2184401"/>
              <a:gd name="connsiteX11" fmla="*/ 3374499 w 4708199"/>
              <a:gd name="connsiteY11" fmla="*/ 0 h 2184401"/>
              <a:gd name="connsiteX12" fmla="*/ 3704400 w 4708199"/>
              <a:gd name="connsiteY12" fmla="*/ 0 h 2184401"/>
              <a:gd name="connsiteX13" fmla="*/ 3831400 w 4708199"/>
              <a:gd name="connsiteY13" fmla="*/ 0 h 2184401"/>
              <a:gd name="connsiteX14" fmla="*/ 3958400 w 4708199"/>
              <a:gd name="connsiteY14" fmla="*/ 0 h 2184401"/>
              <a:gd name="connsiteX15" fmla="*/ 4454199 w 4708199"/>
              <a:gd name="connsiteY15" fmla="*/ 0 h 2184401"/>
              <a:gd name="connsiteX16" fmla="*/ 4581199 w 4708199"/>
              <a:gd name="connsiteY16" fmla="*/ 0 h 2184401"/>
              <a:gd name="connsiteX17" fmla="*/ 4708199 w 4708199"/>
              <a:gd name="connsiteY17" fmla="*/ 0 h 2184401"/>
              <a:gd name="connsiteX18" fmla="*/ 3967319 w 4708199"/>
              <a:gd name="connsiteY18" fmla="*/ 2184401 h 2184401"/>
              <a:gd name="connsiteX19" fmla="*/ 3840319 w 4708199"/>
              <a:gd name="connsiteY19" fmla="*/ 2184401 h 2184401"/>
              <a:gd name="connsiteX20" fmla="*/ 3713319 w 4708199"/>
              <a:gd name="connsiteY20" fmla="*/ 2184401 h 2184401"/>
              <a:gd name="connsiteX21" fmla="*/ 3374499 w 4708199"/>
              <a:gd name="connsiteY21" fmla="*/ 2184401 h 2184401"/>
              <a:gd name="connsiteX22" fmla="*/ 3247499 w 4708199"/>
              <a:gd name="connsiteY22" fmla="*/ 2184401 h 2184401"/>
              <a:gd name="connsiteX23" fmla="*/ 3217520 w 4708199"/>
              <a:gd name="connsiteY23" fmla="*/ 2184401 h 2184401"/>
              <a:gd name="connsiteX24" fmla="*/ 3120499 w 4708199"/>
              <a:gd name="connsiteY24" fmla="*/ 2184401 h 2184401"/>
              <a:gd name="connsiteX25" fmla="*/ 3090520 w 4708199"/>
              <a:gd name="connsiteY25" fmla="*/ 2184401 h 2184401"/>
              <a:gd name="connsiteX26" fmla="*/ 2963520 w 4708199"/>
              <a:gd name="connsiteY26" fmla="*/ 2184401 h 2184401"/>
              <a:gd name="connsiteX27" fmla="*/ 1004999 w 4708199"/>
              <a:gd name="connsiteY27" fmla="*/ 2184401 h 2184401"/>
              <a:gd name="connsiteX28" fmla="*/ 1003799 w 4708199"/>
              <a:gd name="connsiteY28" fmla="*/ 2184401 h 2184401"/>
              <a:gd name="connsiteX29" fmla="*/ 877999 w 4708199"/>
              <a:gd name="connsiteY29" fmla="*/ 2184401 h 2184401"/>
              <a:gd name="connsiteX30" fmla="*/ 876799 w 4708199"/>
              <a:gd name="connsiteY30" fmla="*/ 2184401 h 2184401"/>
              <a:gd name="connsiteX31" fmla="*/ 750999 w 4708199"/>
              <a:gd name="connsiteY31" fmla="*/ 2184401 h 2184401"/>
              <a:gd name="connsiteX32" fmla="*/ 749799 w 4708199"/>
              <a:gd name="connsiteY32" fmla="*/ 2184401 h 2184401"/>
              <a:gd name="connsiteX33" fmla="*/ 254000 w 4708199"/>
              <a:gd name="connsiteY33" fmla="*/ 2184401 h 2184401"/>
              <a:gd name="connsiteX34" fmla="*/ 127000 w 4708199"/>
              <a:gd name="connsiteY34" fmla="*/ 2184401 h 2184401"/>
              <a:gd name="connsiteX35" fmla="*/ 0 w 4708199"/>
              <a:gd name="connsiteY35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08199" h="2184401">
                <a:moveTo>
                  <a:pt x="740880" y="0"/>
                </a:moveTo>
                <a:lnTo>
                  <a:pt x="750999" y="0"/>
                </a:lnTo>
                <a:lnTo>
                  <a:pt x="867880" y="0"/>
                </a:lnTo>
                <a:lnTo>
                  <a:pt x="877999" y="0"/>
                </a:lnTo>
                <a:lnTo>
                  <a:pt x="994880" y="0"/>
                </a:lnTo>
                <a:lnTo>
                  <a:pt x="1004999" y="0"/>
                </a:lnTo>
                <a:lnTo>
                  <a:pt x="1490679" y="0"/>
                </a:lnTo>
                <a:lnTo>
                  <a:pt x="1617679" y="0"/>
                </a:lnTo>
                <a:lnTo>
                  <a:pt x="1744679" y="0"/>
                </a:lnTo>
                <a:lnTo>
                  <a:pt x="3120499" y="0"/>
                </a:lnTo>
                <a:lnTo>
                  <a:pt x="3247499" y="0"/>
                </a:lnTo>
                <a:lnTo>
                  <a:pt x="3374499" y="0"/>
                </a:lnTo>
                <a:lnTo>
                  <a:pt x="3704400" y="0"/>
                </a:lnTo>
                <a:lnTo>
                  <a:pt x="3831400" y="0"/>
                </a:lnTo>
                <a:lnTo>
                  <a:pt x="3958400" y="0"/>
                </a:lnTo>
                <a:lnTo>
                  <a:pt x="4454199" y="0"/>
                </a:lnTo>
                <a:lnTo>
                  <a:pt x="4581199" y="0"/>
                </a:lnTo>
                <a:lnTo>
                  <a:pt x="4708199" y="0"/>
                </a:lnTo>
                <a:lnTo>
                  <a:pt x="3967319" y="2184401"/>
                </a:lnTo>
                <a:lnTo>
                  <a:pt x="3840319" y="2184401"/>
                </a:lnTo>
                <a:lnTo>
                  <a:pt x="3713319" y="2184401"/>
                </a:lnTo>
                <a:lnTo>
                  <a:pt x="3374499" y="2184401"/>
                </a:lnTo>
                <a:lnTo>
                  <a:pt x="3247499" y="2184401"/>
                </a:lnTo>
                <a:lnTo>
                  <a:pt x="3217520" y="2184401"/>
                </a:lnTo>
                <a:lnTo>
                  <a:pt x="3120499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1004999" y="2184401"/>
                </a:lnTo>
                <a:lnTo>
                  <a:pt x="1003799" y="2184401"/>
                </a:lnTo>
                <a:lnTo>
                  <a:pt x="877999" y="2184401"/>
                </a:lnTo>
                <a:lnTo>
                  <a:pt x="876799" y="2184401"/>
                </a:lnTo>
                <a:lnTo>
                  <a:pt x="750999" y="2184401"/>
                </a:lnTo>
                <a:lnTo>
                  <a:pt x="749799" y="2184401"/>
                </a:lnTo>
                <a:lnTo>
                  <a:pt x="2540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5D84C565-06B2-A675-A549-F70B8EF0E2F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7821803" y="2476501"/>
            <a:ext cx="3831400" cy="2184401"/>
          </a:xfrm>
          <a:custGeom>
            <a:avLst/>
            <a:gdLst>
              <a:gd name="connsiteX0" fmla="*/ 740880 w 3831400"/>
              <a:gd name="connsiteY0" fmla="*/ 0 h 2184401"/>
              <a:gd name="connsiteX1" fmla="*/ 769300 w 3831400"/>
              <a:gd name="connsiteY1" fmla="*/ 0 h 2184401"/>
              <a:gd name="connsiteX2" fmla="*/ 867880 w 3831400"/>
              <a:gd name="connsiteY2" fmla="*/ 0 h 2184401"/>
              <a:gd name="connsiteX3" fmla="*/ 896300 w 3831400"/>
              <a:gd name="connsiteY3" fmla="*/ 0 h 2184401"/>
              <a:gd name="connsiteX4" fmla="*/ 3704400 w 3831400"/>
              <a:gd name="connsiteY4" fmla="*/ 0 h 2184401"/>
              <a:gd name="connsiteX5" fmla="*/ 3831400 w 3831400"/>
              <a:gd name="connsiteY5" fmla="*/ 0 h 2184401"/>
              <a:gd name="connsiteX6" fmla="*/ 3831400 w 3831400"/>
              <a:gd name="connsiteY6" fmla="*/ 2184401 h 2184401"/>
              <a:gd name="connsiteX7" fmla="*/ 3704400 w 3831400"/>
              <a:gd name="connsiteY7" fmla="*/ 2184401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896300 w 3831400"/>
              <a:gd name="connsiteY10" fmla="*/ 2184401 h 2184401"/>
              <a:gd name="connsiteX11" fmla="*/ 769300 w 3831400"/>
              <a:gd name="connsiteY11" fmla="*/ 2184401 h 2184401"/>
              <a:gd name="connsiteX12" fmla="*/ 127000 w 3831400"/>
              <a:gd name="connsiteY12" fmla="*/ 2184401 h 2184401"/>
              <a:gd name="connsiteX13" fmla="*/ 0 w 3831400"/>
              <a:gd name="connsiteY13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400" h="2184401">
                <a:moveTo>
                  <a:pt x="740880" y="0"/>
                </a:moveTo>
                <a:lnTo>
                  <a:pt x="769300" y="0"/>
                </a:lnTo>
                <a:lnTo>
                  <a:pt x="867880" y="0"/>
                </a:lnTo>
                <a:lnTo>
                  <a:pt x="8963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831400" y="2184401"/>
                </a:lnTo>
                <a:lnTo>
                  <a:pt x="3704400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896300" y="2184401"/>
                </a:lnTo>
                <a:lnTo>
                  <a:pt x="7693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54565132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C4181B-6621-097D-98C1-7A4A233DA1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1384300" y="1817056"/>
            <a:ext cx="9423400" cy="4191000"/>
          </a:xfrm>
        </p:spPr>
        <p:txBody>
          <a:bodyPr tIns="900000"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GB" noProof="0"/>
              <a:t>Select the icon to insert a chart</a:t>
            </a:r>
            <a:endParaRPr lang="en-GB"/>
          </a:p>
        </p:txBody>
      </p:sp>
      <p:sp>
        <p:nvSpPr>
          <p:cNvPr id="9" name="Graphique 8">
            <a:extLst>
              <a:ext uri="{FF2B5EF4-FFF2-40B4-BE49-F238E27FC236}">
                <a16:creationId xmlns:a16="http://schemas.microsoft.com/office/drawing/2014/main" id="{C47B2A9E-C89B-4656-D7C5-543203EFFFBA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1086956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40D5B-9072-D7AE-E374-5287420865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3ECA84-3152-940B-6767-C8FC66DD2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AF2312-575D-AE0F-B5EA-4A95E0D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C5D4A8-DEC4-7E4C-D81C-A3C12E5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AB65-5E65-C498-7520-EED45EA5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2575432-F135-C776-D949-4D095E1D0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3EC67AD-5D3E-8875-6DE5-74435347389A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448829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40D5B-9072-D7AE-E374-5287420865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3ECA84-3152-940B-6767-C8FC66DD2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AF2312-575D-AE0F-B5EA-4A95E0D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C5D4A8-DEC4-7E4C-D81C-A3C12E5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AB65-5E65-C498-7520-EED45EA5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2575432-F135-C776-D949-4D095E1D0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39518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33E643F-2701-3A93-75D5-D411E31456CB}"/>
              </a:ext>
            </a:extLst>
          </p:cNvPr>
          <p:cNvCxnSpPr>
            <a:cxnSpLocks/>
          </p:cNvCxnSpPr>
          <p:nvPr userDrawn="1"/>
        </p:nvCxnSpPr>
        <p:spPr>
          <a:xfrm>
            <a:off x="696000" y="3571876"/>
            <a:ext cx="108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F073600-D15B-13E4-4944-94E5CE596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4375" y="2647952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9600032F-B738-78C3-0CCE-FE949BFAC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43075" y="3571877"/>
            <a:ext cx="1170919" cy="1009416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558000" bIns="162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2505FCDA-FE90-286F-95B3-2A623DE3D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93894" y="2647951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206491D-708C-F67D-6504-5E521AABA1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54276" y="272115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6F91239E-1EEA-E2B7-73A8-AA0DCE184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031413" y="272115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49C8EB97-A053-5DAE-9D4E-37CF08BC16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896505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6061E9B2-2DAE-CB41-1580-7C864EFE6D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200793" y="4112437"/>
            <a:ext cx="1331657" cy="10055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CCE49956-93FF-8D96-BE9B-9285BA693D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00792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A92FFEE0-5DA8-24E0-ACE0-E8922EC75B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733242" y="4112437"/>
            <a:ext cx="1331657" cy="10055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46C4AC6C-0E70-5913-900A-5406BA6F74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733241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C4AD67B0-F921-8487-5486-DD3F703BE7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0741842" y="2839263"/>
            <a:ext cx="1331657" cy="589735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9E1A4B33-10F9-E9C5-205C-327E99A881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0741841" y="265623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6321E931-BA3B-6228-C391-4F49CA58FB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345555" y="3571877"/>
            <a:ext cx="1170919" cy="1009416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558000" bIns="162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634E9952-7B80-7547-C9BB-9EC65397FA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498985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AEF55246-99CF-8C7A-6BCC-5A07F7F71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562323" y="2647951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DAC0A515-EE65-F220-6115-3523A7C414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699843" y="272115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A845A3BC-60CE-940D-C97C-2ED510E27D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45554" y="5284899"/>
            <a:ext cx="5222447" cy="609549"/>
          </a:xfrm>
          <a:custGeom>
            <a:avLst/>
            <a:gdLst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0 w 5222446"/>
              <a:gd name="connsiteY0" fmla="*/ 282382 h 282385"/>
              <a:gd name="connsiteX1" fmla="*/ 0 w 5222446"/>
              <a:gd name="connsiteY1" fmla="*/ 3 h 282385"/>
              <a:gd name="connsiteX2" fmla="*/ 5222446 w 5222446"/>
              <a:gd name="connsiteY2" fmla="*/ 0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0 w 5222446"/>
              <a:gd name="connsiteY0" fmla="*/ 3 h 282385"/>
              <a:gd name="connsiteX1" fmla="*/ 5222446 w 5222446"/>
              <a:gd name="connsiteY1" fmla="*/ 0 h 2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82385" stroke="0" extrusionOk="0">
                <a:moveTo>
                  <a:pt x="5222446" y="282385"/>
                </a:moveTo>
                <a:lnTo>
                  <a:pt x="0" y="282382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82385"/>
                </a:lnTo>
                <a:close/>
              </a:path>
              <a:path w="5222446" h="282385" fill="none">
                <a:moveTo>
                  <a:pt x="0" y="3"/>
                </a:moveTo>
                <a:cubicBezTo>
                  <a:pt x="0" y="1"/>
                  <a:pt x="2338169" y="0"/>
                  <a:pt x="5222446" y="0"/>
                </a:cubicBezTo>
              </a:path>
            </a:pathLst>
          </a:custGeom>
          <a:noFill/>
          <a:ln w="6350">
            <a:solidFill>
              <a:schemeClr val="tx1"/>
            </a:solidFill>
            <a:miter lim="800000"/>
            <a:tailEnd type="triangle" w="sm" len="sm"/>
          </a:ln>
        </p:spPr>
        <p:txBody>
          <a:bodyPr wrap="square" lIns="0" tIns="324000" bIns="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C349DF73-01A6-3A83-BA5F-EBAEA7CA4A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345553" y="5395666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FE652810-FF5F-711F-27A9-FFC1BD81D0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893893" y="1548129"/>
            <a:ext cx="2835395" cy="336912"/>
          </a:xfrm>
          <a:custGeom>
            <a:avLst/>
            <a:gdLst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96040" stroke="0" extrusionOk="0">
                <a:moveTo>
                  <a:pt x="5222446" y="296040"/>
                </a:moveTo>
                <a:lnTo>
                  <a:pt x="0" y="296037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96040"/>
                </a:lnTo>
                <a:close/>
              </a:path>
              <a:path w="5222446" h="296040" fill="none">
                <a:moveTo>
                  <a:pt x="5222446" y="296040"/>
                </a:moveTo>
                <a:lnTo>
                  <a:pt x="0" y="29603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54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8828515-D7F5-FA5E-8508-52AC2B92C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893893" y="134687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97D0C1F4-48FA-0252-FE5B-5044502364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579819" y="1547043"/>
            <a:ext cx="2835395" cy="193412"/>
          </a:xfrm>
          <a:custGeom>
            <a:avLst/>
            <a:gdLst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96040" stroke="0" extrusionOk="0">
                <a:moveTo>
                  <a:pt x="5222446" y="296040"/>
                </a:moveTo>
                <a:lnTo>
                  <a:pt x="0" y="296037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96040"/>
                </a:lnTo>
                <a:close/>
              </a:path>
              <a:path w="5222446" h="296040" fill="none">
                <a:moveTo>
                  <a:pt x="5222446" y="296040"/>
                </a:moveTo>
                <a:lnTo>
                  <a:pt x="0" y="29603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54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BE4603C2-0950-49CB-E8FC-145A139801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579817" y="1345790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C1A280D1-245B-6612-69CC-12BDDEAD31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7345879" y="3240789"/>
            <a:ext cx="1080000" cy="138884"/>
          </a:xfrm>
          <a:prstGeom prst="rect">
            <a:avLst/>
          </a:prstGeom>
          <a:noFill/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6AAE9D45-DF02-86C9-1154-E01A4C048C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7345877" y="303953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CCF8ADB-8257-50FC-DBCC-06A2F60CC837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 bwMode="gray">
          <a:xfrm>
            <a:off x="618975" y="3476477"/>
            <a:ext cx="190800" cy="190800"/>
          </a:xfrm>
          <a:prstGeom prst="ellipse">
            <a:avLst/>
          </a:prstGeom>
          <a:solidFill>
            <a:srgbClr val="325A7D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78404B55-27DB-66B0-7F06-F7019BD6D1C1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 bwMode="gray">
          <a:xfrm>
            <a:off x="1647675" y="3476483"/>
            <a:ext cx="190800" cy="190800"/>
          </a:xfrm>
          <a:prstGeom prst="ellipse">
            <a:avLst/>
          </a:prstGeom>
          <a:solidFill>
            <a:srgbClr val="325A7D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ECD959C7-C6EC-6474-169A-3993D6A41BA4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 bwMode="gray">
          <a:xfrm>
            <a:off x="2800219" y="3476477"/>
            <a:ext cx="190800" cy="190800"/>
          </a:xfrm>
          <a:prstGeom prst="ellipse">
            <a:avLst/>
          </a:prstGeom>
          <a:solidFill>
            <a:schemeClr val="accent1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B11C59F7-6F53-A1B9-73E9-50B0B9241F5F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 bwMode="gray">
          <a:xfrm>
            <a:off x="4196812" y="3390643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28E3D8F4-C23C-7AB1-CE44-3AA5101373D0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 bwMode="gray">
          <a:xfrm>
            <a:off x="6250155" y="3476477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3" name="Espace réservé du texte 14">
            <a:extLst>
              <a:ext uri="{FF2B5EF4-FFF2-40B4-BE49-F238E27FC236}">
                <a16:creationId xmlns:a16="http://schemas.microsoft.com/office/drawing/2014/main" id="{ABE6A719-19D0-CB82-2449-F030893F5692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 bwMode="gray">
          <a:xfrm>
            <a:off x="7362923" y="3476477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8253651E-C5C8-8FA3-4A59-869E74A7D15A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 bwMode="gray">
          <a:xfrm>
            <a:off x="8471684" y="3475243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7BD34821-E7B1-3DAE-7D0E-AE127E58C15B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 bwMode="gray">
          <a:xfrm>
            <a:off x="9757841" y="3390643"/>
            <a:ext cx="360000" cy="3600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6" name="Espace réservé du texte 14">
            <a:extLst>
              <a:ext uri="{FF2B5EF4-FFF2-40B4-BE49-F238E27FC236}">
                <a16:creationId xmlns:a16="http://schemas.microsoft.com/office/drawing/2014/main" id="{D8B6F9D7-E6F9-AEF4-BB32-7E4851F45367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 bwMode="gray">
          <a:xfrm>
            <a:off x="10760583" y="3504035"/>
            <a:ext cx="144000" cy="144000"/>
          </a:xfrm>
          <a:prstGeom prst="ellipse">
            <a:avLst/>
          </a:prstGeom>
          <a:solidFill>
            <a:srgbClr val="F0EC20"/>
          </a:solidFill>
          <a:ln w="50800">
            <a:solidFill>
              <a:schemeClr val="bg1"/>
            </a:solidFill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7" name="Espace réservé du texte 14">
            <a:extLst>
              <a:ext uri="{FF2B5EF4-FFF2-40B4-BE49-F238E27FC236}">
                <a16:creationId xmlns:a16="http://schemas.microsoft.com/office/drawing/2014/main" id="{0ED592CE-AB1C-92D3-FC4A-7720AAA094D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5744528" y="2209533"/>
            <a:ext cx="0" cy="2772000"/>
          </a:xfrm>
          <a:prstGeom prst="rect">
            <a:avLst/>
          </a:prstGeom>
          <a:noFill/>
          <a:ln w="31750">
            <a:solidFill>
              <a:srgbClr val="F0EC20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33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146B8879-14D3-C5B1-07CE-250421F931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5872919" y="2251632"/>
            <a:ext cx="518162" cy="129838"/>
          </a:xfrm>
          <a:prstGeom prst="roundRect">
            <a:avLst>
              <a:gd name="adj" fmla="val 50000"/>
            </a:avLst>
          </a:prstGeom>
          <a:solidFill>
            <a:srgbClr val="F0EC20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id="{29508BDF-3421-FBBE-6F22-88DCAD947BAB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 bwMode="gray">
          <a:xfrm>
            <a:off x="614181" y="6158191"/>
            <a:ext cx="122400" cy="122499"/>
          </a:xfrm>
          <a:prstGeom prst="rect">
            <a:avLst/>
          </a:prstGeom>
          <a:solidFill>
            <a:srgbClr val="325A7D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id="{8CF39A94-BF25-3E52-993E-F0ACF62754E8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 bwMode="gray">
          <a:xfrm>
            <a:off x="1292837" y="6158189"/>
            <a:ext cx="122400" cy="12249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FDC0AECF-C069-F4E3-3036-7127707A6FB5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1916980" y="6158189"/>
            <a:ext cx="122400" cy="122499"/>
          </a:xfrm>
          <a:prstGeom prst="rect">
            <a:avLst/>
          </a:prstGeom>
          <a:solidFill>
            <a:srgbClr val="F0EC20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2" name="Espace réservé du texte 14">
            <a:extLst>
              <a:ext uri="{FF2B5EF4-FFF2-40B4-BE49-F238E27FC236}">
                <a16:creationId xmlns:a16="http://schemas.microsoft.com/office/drawing/2014/main" id="{6B63A0AB-0096-C91D-92D2-A6C51E8E9A77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 bwMode="gray">
          <a:xfrm>
            <a:off x="2595636" y="6172687"/>
            <a:ext cx="90000" cy="90000"/>
          </a:xfrm>
          <a:prstGeom prst="rect">
            <a:avLst/>
          </a:prstGeom>
          <a:solidFill>
            <a:srgbClr val="F0EC20"/>
          </a:solidFill>
          <a:ln w="38100">
            <a:solidFill>
              <a:schemeClr val="bg1"/>
            </a:solidFill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18" name="Graphique 8">
            <a:extLst>
              <a:ext uri="{FF2B5EF4-FFF2-40B4-BE49-F238E27FC236}">
                <a16:creationId xmlns:a16="http://schemas.microsoft.com/office/drawing/2014/main" id="{F3C3D3AA-2047-F514-04CD-5F4F6EB32748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728648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9BCA3BD4-EAFF-B916-9CC6-199237E3E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076815-4084-74B8-D0C8-00285467E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C07AFD-C06C-9083-C198-8EE9FFC3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8215A9-E5AD-E787-D6BA-75C80FBF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E30F7F-DEAF-E1E7-9575-A7EEF864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51FA5C26-5794-6F6E-F163-4F2E45AAB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39518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FB8D286-C86C-BCFC-8431-5C23D3C953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4" y="2057401"/>
            <a:ext cx="3067051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1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04A43AA5-6E26-E1B8-2289-913FE5A2EE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6275" y="2057401"/>
            <a:ext cx="3067051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2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537EF8C1-C28B-7FD0-ABCC-5EC50C74EC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685" y="2057401"/>
            <a:ext cx="3067051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3</a:t>
            </a:r>
          </a:p>
        </p:txBody>
      </p:sp>
      <p:sp>
        <p:nvSpPr>
          <p:cNvPr id="15" name="Graphique 8">
            <a:extLst>
              <a:ext uri="{FF2B5EF4-FFF2-40B4-BE49-F238E27FC236}">
                <a16:creationId xmlns:a16="http://schemas.microsoft.com/office/drawing/2014/main" id="{CB1F2935-4ECA-3F8F-AE96-DF18D53CF617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068188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véhicule, Véhicule terrestre, roue, Conception automobile&#10;&#10;Description générée automatiquement">
            <a:extLst>
              <a:ext uri="{FF2B5EF4-FFF2-40B4-BE49-F238E27FC236}">
                <a16:creationId xmlns:a16="http://schemas.microsoft.com/office/drawing/2014/main" id="{40301FD9-EE4B-C17F-186C-A3C6CDB30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188"/>
            <a:ext cx="12204000" cy="686237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02EA8-7E33-4E4E-3FB8-07857285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8D2964-1693-9221-5F1A-A3B1659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3A16CC-D39E-EEDC-D318-76B548F3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Graphique 8">
            <a:extLst>
              <a:ext uri="{FF2B5EF4-FFF2-40B4-BE49-F238E27FC236}">
                <a16:creationId xmlns:a16="http://schemas.microsoft.com/office/drawing/2014/main" id="{729ECB36-05B7-7910-9BED-1B22595468E4}"/>
              </a:ext>
            </a:extLst>
          </p:cNvPr>
          <p:cNvSpPr>
            <a:spLocks noChangeAspect="1"/>
          </p:cNvSpPr>
          <p:nvPr userDrawn="1"/>
        </p:nvSpPr>
        <p:spPr>
          <a:xfrm>
            <a:off x="2119347" y="4652409"/>
            <a:ext cx="933383" cy="826296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5AF09E2-FA02-0990-3D3E-DA6B444D4A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419" y="2205592"/>
            <a:ext cx="3939987" cy="311179"/>
          </a:xfrm>
        </p:spPr>
        <p:txBody>
          <a:bodyPr/>
          <a:lstStyle>
            <a:lvl1pPr algn="ctr">
              <a:defRPr sz="8800"/>
            </a:lvl1pPr>
          </a:lstStyle>
          <a:p>
            <a:pPr lvl="0"/>
            <a:r>
              <a:rPr lang="en-US"/>
              <a:t>THANK</a:t>
            </a:r>
            <a:endParaRPr lang="de-D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11ED42D-1B49-FFE4-F7EE-0AECF3D1DA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1826" y="2958093"/>
            <a:ext cx="429076" cy="874705"/>
          </a:xfrm>
        </p:spPr>
        <p:txBody>
          <a:bodyPr/>
          <a:lstStyle>
            <a:lvl1pPr algn="ctr">
              <a:defRPr sz="10200">
                <a:solidFill>
                  <a:srgbClr val="FFFF00"/>
                </a:solidFill>
                <a:latin typeface="Opel Next" panose="020B0303020204020204" pitchFamily="34" charset="0"/>
              </a:defRPr>
            </a:lvl1pPr>
          </a:lstStyle>
          <a:p>
            <a:pPr lvl="0"/>
            <a:r>
              <a:rPr lang="en-US"/>
              <a:t></a:t>
            </a:r>
            <a:endParaRPr lang="de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A15F4-6985-D4C5-7054-A815EC94B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557" y="2965190"/>
            <a:ext cx="3914819" cy="874705"/>
          </a:xfrm>
        </p:spPr>
        <p:txBody>
          <a:bodyPr/>
          <a:lstStyle>
            <a:lvl1pPr algn="ctr">
              <a:defRPr sz="10200">
                <a:solidFill>
                  <a:schemeClr val="tx1"/>
                </a:solidFill>
                <a:latin typeface="Opel Next" panose="020B0303020204020204" pitchFamily="34" charset="0"/>
              </a:defRPr>
            </a:lvl1pPr>
          </a:lstStyle>
          <a:p>
            <a:pPr lvl="0"/>
            <a:r>
              <a:rPr lang="en-US"/>
              <a:t>You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5694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F3D25-BCF3-93EF-960F-7FDA828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2FF6E-3A88-E93B-6067-8FE9BA1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DA7DB-ACBC-D20E-DA96-3B1C7D2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0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1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32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696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F3D25-BCF3-93EF-960F-7FDA828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2FF6E-3A88-E93B-6067-8FE9BA1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DA7DB-ACBC-D20E-DA96-3B1C7D2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148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FCAD0-3945-595D-6E09-2D64AB2B2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B71E1-770E-EA4C-17D7-2F649D416D9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6C1CC-455E-CFDE-4F53-24DFFBC8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6362526-9A54-428D-8B21-1DD47F9EBDC3}" type="datetime1">
              <a:rPr lang="en-GB" smtClean="0"/>
              <a:t>30/12/2025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0A3F6F-492F-5C8E-3A22-A34CE3B9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CFAF48-A3D4-1FEF-6C22-729AF22D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9712F35F-AACC-2637-98CB-BCD6F263A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9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2484567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2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74469285-CC3D-A8E7-CCEF-1B39C9EB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6978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2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87038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2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6358D743-21ED-09EC-CD90-8C51A3FCC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5978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2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872800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71978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FA18C-D2E1-016E-84B6-B00CD7DD2139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FCF2656B-AF8D-ADC6-E66C-68316290F6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556001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FCAC7B4B-2AF8-4447-2CEC-14D67DD394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79BECE91-5302-6774-0F62-81499CF5E0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48000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E3A6F886-8206-52F9-9BF1-9CA0EC6C20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6001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574471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7A3916-6682-4E31-C469-52F098EC0EDE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5F1CAF7-53BD-95B7-DE74-D5BFD2FB3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556001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1316050C-2674-484B-E206-CB387B6006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1736B204-9164-F6AF-F8C1-363FC3D564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48000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FFCB32FB-1EB7-71D4-AC00-385EEA81BA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6001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27599" y="0"/>
            <a:ext cx="40644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D6C2F972-946F-DCF6-3F2E-3C43E8D85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1384933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47313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5F1CAF7-53BD-95B7-DE74-D5BFD2FB3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556001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BBFEB801-6831-2CF5-E14C-3F21615E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29AD7029-2A4C-9840-00DC-D6B52596F6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48000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3F94279B-7B84-51CE-C680-101B3FDCF1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6001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63799" y="0"/>
            <a:ext cx="81282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D6C2F972-946F-DCF6-3F2E-3C43E8D85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1384933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41238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8ABA92-F232-21A3-60BA-6A46C5E5E248}"/>
              </a:ext>
            </a:extLst>
          </p:cNvPr>
          <p:cNvSpPr/>
          <p:nvPr userDrawn="1"/>
        </p:nvSpPr>
        <p:spPr>
          <a:xfrm>
            <a:off x="1" y="2286000"/>
            <a:ext cx="12191998" cy="2286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2286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DC3D03F2-4036-75C7-AC19-11C15A98FC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399" y="2318986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544FD592-FA5E-48F6-D6C2-E180A5F35A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399" y="2917559"/>
            <a:ext cx="11291771" cy="1526251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6" name="Espace réservé du texte 38">
            <a:extLst>
              <a:ext uri="{FF2B5EF4-FFF2-40B4-BE49-F238E27FC236}">
                <a16:creationId xmlns:a16="http://schemas.microsoft.com/office/drawing/2014/main" id="{3681986B-366F-DA04-3D48-E47C09854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 bwMode="gray">
          <a:xfrm>
            <a:off x="11384933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25C897F9-E2A5-9A25-B17E-04A54A450F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400" y="4604986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14BFD8C-FB4D-CD8F-443A-1D59612ACD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399" y="5203559"/>
            <a:ext cx="11291771" cy="1526251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50265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Rectangle, conception, art&#10;&#10;Description générée automatiquement">
            <a:extLst>
              <a:ext uri="{FF2B5EF4-FFF2-40B4-BE49-F238E27FC236}">
                <a16:creationId xmlns:a16="http://schemas.microsoft.com/office/drawing/2014/main" id="{3773E2CD-BB9C-5C99-50E2-5120AAE84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3E77B625-4F29-2CD8-6CE4-A9F9E3015351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2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2286000"/>
            <a:ext cx="12191999" cy="4572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232B0AE2-459D-0FB6-B84A-FDF90DEAE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399" y="720915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69BE873-533E-3355-AF82-9FB20B92C5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399" y="1319488"/>
            <a:ext cx="11291771" cy="965697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354051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525A8A-E21D-7795-1C1E-8C63043A885D}"/>
              </a:ext>
            </a:extLst>
          </p:cNvPr>
          <p:cNvSpPr/>
          <p:nvPr userDrawn="1"/>
        </p:nvSpPr>
        <p:spPr>
          <a:xfrm>
            <a:off x="1" y="2662950"/>
            <a:ext cx="12191998" cy="1942036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04DFE70A-CFDC-BC0C-04A0-9ADF30E8B9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400" y="720915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F34097EE-B561-BF34-FE7D-EFCB874B9B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9400" y="1319487"/>
            <a:ext cx="11293200" cy="1343593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3686D17C-27EF-08D4-76E2-8BC5E8F180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400" y="2662951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2E74BAEF-843C-3BE0-54B2-1EC0FEFBBF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400" y="3261599"/>
            <a:ext cx="11293200" cy="1343462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9FA0726C-9489-4BBD-D545-5DD7B64D2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401" y="4604986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EBC14C60-2084-B839-79F7-8EF7123648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00" y="5203560"/>
            <a:ext cx="11293200" cy="1343462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375263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1 visual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119AF9CC-1969-3B86-5967-74B3C7450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4000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FB2BC035-79AD-6B8B-C4C3-7086C9B2DD89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85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1 visual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4000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2641511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9C6E8788-827E-2CC4-C54A-F0CC14FF6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Graphique 8">
            <a:extLst>
              <a:ext uri="{FF2B5EF4-FFF2-40B4-BE49-F238E27FC236}">
                <a16:creationId xmlns:a16="http://schemas.microsoft.com/office/drawing/2014/main" id="{E32D8844-E6C9-6CE6-F3E6-A4A02BE17523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11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2421843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F57B9AD1-5B43-A4D5-2B3A-73C4B91FF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3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300" y="1799184"/>
            <a:ext cx="2394900" cy="4320815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3A271C06-27FA-E8DB-3899-73E5C169B5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765800" y="1799183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D9ABA9DF-A3F9-AFED-E034-40E7FB6EE37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032500" y="4031999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0B9C53F-25EF-69DB-44D2-2595C10B902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40000" y="4031999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5" name="Graphique 8">
            <a:extLst>
              <a:ext uri="{FF2B5EF4-FFF2-40B4-BE49-F238E27FC236}">
                <a16:creationId xmlns:a16="http://schemas.microsoft.com/office/drawing/2014/main" id="{3DB0D1FC-27A4-76DC-4FD0-603A9262A4C3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276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3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300" y="1799184"/>
            <a:ext cx="2394900" cy="4320815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3A271C06-27FA-E8DB-3899-73E5C169B5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765800" y="1799183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D9ABA9DF-A3F9-AFED-E034-40E7FB6EE37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032500" y="4031999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0B9C53F-25EF-69DB-44D2-2595C10B902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40000" y="4031999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363514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3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D39AA3CB-FF38-6694-EC9C-743C7A29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9E6CA49-B2A0-A043-8A23-11A889B5F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C0A942A-7ECF-6F92-E229-99AE17276F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6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C719E68-C8E6-1C60-22D6-EF1FDED417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4399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2E18DA31-C378-889D-1056-A7C85B6C9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8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8B696B9-2EE8-F874-2457-DA49D87C2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60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DA52C4C-5893-FA39-3661-89BBDD5E29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3199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6E2DC170-CF1D-8A13-46E5-ED8B5232AD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38800" y="2476500"/>
            <a:ext cx="3831400" cy="2184401"/>
          </a:xfrm>
          <a:custGeom>
            <a:avLst/>
            <a:gdLst>
              <a:gd name="connsiteX0" fmla="*/ 1200 w 3831400"/>
              <a:gd name="connsiteY0" fmla="*/ 0 h 2184401"/>
              <a:gd name="connsiteX1" fmla="*/ 128200 w 3831400"/>
              <a:gd name="connsiteY1" fmla="*/ 0 h 2184401"/>
              <a:gd name="connsiteX2" fmla="*/ 740880 w 3831400"/>
              <a:gd name="connsiteY2" fmla="*/ 0 h 2184401"/>
              <a:gd name="connsiteX3" fmla="*/ 867880 w 3831400"/>
              <a:gd name="connsiteY3" fmla="*/ 0 h 2184401"/>
              <a:gd name="connsiteX4" fmla="*/ 2370700 w 3831400"/>
              <a:gd name="connsiteY4" fmla="*/ 0 h 2184401"/>
              <a:gd name="connsiteX5" fmla="*/ 2497700 w 3831400"/>
              <a:gd name="connsiteY5" fmla="*/ 0 h 2184401"/>
              <a:gd name="connsiteX6" fmla="*/ 3704400 w 3831400"/>
              <a:gd name="connsiteY6" fmla="*/ 0 h 2184401"/>
              <a:gd name="connsiteX7" fmla="*/ 3831400 w 3831400"/>
              <a:gd name="connsiteY7" fmla="*/ 0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2497700 w 3831400"/>
              <a:gd name="connsiteY10" fmla="*/ 2184401 h 2184401"/>
              <a:gd name="connsiteX11" fmla="*/ 2370700 w 3831400"/>
              <a:gd name="connsiteY11" fmla="*/ 2184401 h 2184401"/>
              <a:gd name="connsiteX12" fmla="*/ 128200 w 3831400"/>
              <a:gd name="connsiteY12" fmla="*/ 2184401 h 2184401"/>
              <a:gd name="connsiteX13" fmla="*/ 127000 w 3831400"/>
              <a:gd name="connsiteY13" fmla="*/ 2184401 h 2184401"/>
              <a:gd name="connsiteX14" fmla="*/ 1200 w 3831400"/>
              <a:gd name="connsiteY14" fmla="*/ 2184401 h 2184401"/>
              <a:gd name="connsiteX15" fmla="*/ 0 w 3831400"/>
              <a:gd name="connsiteY15" fmla="*/ 2184401 h 2184401"/>
              <a:gd name="connsiteX16" fmla="*/ 1200 w 3831400"/>
              <a:gd name="connsiteY16" fmla="*/ 2180863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1400" h="2184401">
                <a:moveTo>
                  <a:pt x="1200" y="0"/>
                </a:moveTo>
                <a:lnTo>
                  <a:pt x="128200" y="0"/>
                </a:lnTo>
                <a:lnTo>
                  <a:pt x="740880" y="0"/>
                </a:lnTo>
                <a:lnTo>
                  <a:pt x="867880" y="0"/>
                </a:lnTo>
                <a:lnTo>
                  <a:pt x="2370700" y="0"/>
                </a:lnTo>
                <a:lnTo>
                  <a:pt x="24977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2497700" y="2184401"/>
                </a:lnTo>
                <a:lnTo>
                  <a:pt x="2370700" y="2184401"/>
                </a:lnTo>
                <a:lnTo>
                  <a:pt x="128200" y="2184401"/>
                </a:lnTo>
                <a:lnTo>
                  <a:pt x="127000" y="2184401"/>
                </a:lnTo>
                <a:lnTo>
                  <a:pt x="1200" y="2184401"/>
                </a:lnTo>
                <a:lnTo>
                  <a:pt x="0" y="2184401"/>
                </a:lnTo>
                <a:lnTo>
                  <a:pt x="1200" y="2180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FCC2BD9C-509A-EA74-330C-9C9D9E7A06C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741900" y="2476500"/>
            <a:ext cx="4708199" cy="2184401"/>
          </a:xfrm>
          <a:custGeom>
            <a:avLst/>
            <a:gdLst>
              <a:gd name="connsiteX0" fmla="*/ 740880 w 4708199"/>
              <a:gd name="connsiteY0" fmla="*/ 0 h 2184401"/>
              <a:gd name="connsiteX1" fmla="*/ 750999 w 4708199"/>
              <a:gd name="connsiteY1" fmla="*/ 0 h 2184401"/>
              <a:gd name="connsiteX2" fmla="*/ 867880 w 4708199"/>
              <a:gd name="connsiteY2" fmla="*/ 0 h 2184401"/>
              <a:gd name="connsiteX3" fmla="*/ 877999 w 4708199"/>
              <a:gd name="connsiteY3" fmla="*/ 0 h 2184401"/>
              <a:gd name="connsiteX4" fmla="*/ 994880 w 4708199"/>
              <a:gd name="connsiteY4" fmla="*/ 0 h 2184401"/>
              <a:gd name="connsiteX5" fmla="*/ 1004999 w 4708199"/>
              <a:gd name="connsiteY5" fmla="*/ 0 h 2184401"/>
              <a:gd name="connsiteX6" fmla="*/ 1490679 w 4708199"/>
              <a:gd name="connsiteY6" fmla="*/ 0 h 2184401"/>
              <a:gd name="connsiteX7" fmla="*/ 1617679 w 4708199"/>
              <a:gd name="connsiteY7" fmla="*/ 0 h 2184401"/>
              <a:gd name="connsiteX8" fmla="*/ 1744679 w 4708199"/>
              <a:gd name="connsiteY8" fmla="*/ 0 h 2184401"/>
              <a:gd name="connsiteX9" fmla="*/ 3120499 w 4708199"/>
              <a:gd name="connsiteY9" fmla="*/ 0 h 2184401"/>
              <a:gd name="connsiteX10" fmla="*/ 3247499 w 4708199"/>
              <a:gd name="connsiteY10" fmla="*/ 0 h 2184401"/>
              <a:gd name="connsiteX11" fmla="*/ 3374499 w 4708199"/>
              <a:gd name="connsiteY11" fmla="*/ 0 h 2184401"/>
              <a:gd name="connsiteX12" fmla="*/ 3704400 w 4708199"/>
              <a:gd name="connsiteY12" fmla="*/ 0 h 2184401"/>
              <a:gd name="connsiteX13" fmla="*/ 3831400 w 4708199"/>
              <a:gd name="connsiteY13" fmla="*/ 0 h 2184401"/>
              <a:gd name="connsiteX14" fmla="*/ 3958400 w 4708199"/>
              <a:gd name="connsiteY14" fmla="*/ 0 h 2184401"/>
              <a:gd name="connsiteX15" fmla="*/ 4454199 w 4708199"/>
              <a:gd name="connsiteY15" fmla="*/ 0 h 2184401"/>
              <a:gd name="connsiteX16" fmla="*/ 4581199 w 4708199"/>
              <a:gd name="connsiteY16" fmla="*/ 0 h 2184401"/>
              <a:gd name="connsiteX17" fmla="*/ 4708199 w 4708199"/>
              <a:gd name="connsiteY17" fmla="*/ 0 h 2184401"/>
              <a:gd name="connsiteX18" fmla="*/ 3967319 w 4708199"/>
              <a:gd name="connsiteY18" fmla="*/ 2184401 h 2184401"/>
              <a:gd name="connsiteX19" fmla="*/ 3840319 w 4708199"/>
              <a:gd name="connsiteY19" fmla="*/ 2184401 h 2184401"/>
              <a:gd name="connsiteX20" fmla="*/ 3713319 w 4708199"/>
              <a:gd name="connsiteY20" fmla="*/ 2184401 h 2184401"/>
              <a:gd name="connsiteX21" fmla="*/ 3374499 w 4708199"/>
              <a:gd name="connsiteY21" fmla="*/ 2184401 h 2184401"/>
              <a:gd name="connsiteX22" fmla="*/ 3247499 w 4708199"/>
              <a:gd name="connsiteY22" fmla="*/ 2184401 h 2184401"/>
              <a:gd name="connsiteX23" fmla="*/ 3217520 w 4708199"/>
              <a:gd name="connsiteY23" fmla="*/ 2184401 h 2184401"/>
              <a:gd name="connsiteX24" fmla="*/ 3120499 w 4708199"/>
              <a:gd name="connsiteY24" fmla="*/ 2184401 h 2184401"/>
              <a:gd name="connsiteX25" fmla="*/ 3090520 w 4708199"/>
              <a:gd name="connsiteY25" fmla="*/ 2184401 h 2184401"/>
              <a:gd name="connsiteX26" fmla="*/ 2963520 w 4708199"/>
              <a:gd name="connsiteY26" fmla="*/ 2184401 h 2184401"/>
              <a:gd name="connsiteX27" fmla="*/ 1004999 w 4708199"/>
              <a:gd name="connsiteY27" fmla="*/ 2184401 h 2184401"/>
              <a:gd name="connsiteX28" fmla="*/ 1003799 w 4708199"/>
              <a:gd name="connsiteY28" fmla="*/ 2184401 h 2184401"/>
              <a:gd name="connsiteX29" fmla="*/ 877999 w 4708199"/>
              <a:gd name="connsiteY29" fmla="*/ 2184401 h 2184401"/>
              <a:gd name="connsiteX30" fmla="*/ 876799 w 4708199"/>
              <a:gd name="connsiteY30" fmla="*/ 2184401 h 2184401"/>
              <a:gd name="connsiteX31" fmla="*/ 750999 w 4708199"/>
              <a:gd name="connsiteY31" fmla="*/ 2184401 h 2184401"/>
              <a:gd name="connsiteX32" fmla="*/ 749799 w 4708199"/>
              <a:gd name="connsiteY32" fmla="*/ 2184401 h 2184401"/>
              <a:gd name="connsiteX33" fmla="*/ 254000 w 4708199"/>
              <a:gd name="connsiteY33" fmla="*/ 2184401 h 2184401"/>
              <a:gd name="connsiteX34" fmla="*/ 127000 w 4708199"/>
              <a:gd name="connsiteY34" fmla="*/ 2184401 h 2184401"/>
              <a:gd name="connsiteX35" fmla="*/ 0 w 4708199"/>
              <a:gd name="connsiteY35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08199" h="2184401">
                <a:moveTo>
                  <a:pt x="740880" y="0"/>
                </a:moveTo>
                <a:lnTo>
                  <a:pt x="750999" y="0"/>
                </a:lnTo>
                <a:lnTo>
                  <a:pt x="867880" y="0"/>
                </a:lnTo>
                <a:lnTo>
                  <a:pt x="877999" y="0"/>
                </a:lnTo>
                <a:lnTo>
                  <a:pt x="994880" y="0"/>
                </a:lnTo>
                <a:lnTo>
                  <a:pt x="1004999" y="0"/>
                </a:lnTo>
                <a:lnTo>
                  <a:pt x="1490679" y="0"/>
                </a:lnTo>
                <a:lnTo>
                  <a:pt x="1617679" y="0"/>
                </a:lnTo>
                <a:lnTo>
                  <a:pt x="1744679" y="0"/>
                </a:lnTo>
                <a:lnTo>
                  <a:pt x="3120499" y="0"/>
                </a:lnTo>
                <a:lnTo>
                  <a:pt x="3247499" y="0"/>
                </a:lnTo>
                <a:lnTo>
                  <a:pt x="3374499" y="0"/>
                </a:lnTo>
                <a:lnTo>
                  <a:pt x="3704400" y="0"/>
                </a:lnTo>
                <a:lnTo>
                  <a:pt x="3831400" y="0"/>
                </a:lnTo>
                <a:lnTo>
                  <a:pt x="3958400" y="0"/>
                </a:lnTo>
                <a:lnTo>
                  <a:pt x="4454199" y="0"/>
                </a:lnTo>
                <a:lnTo>
                  <a:pt x="4581199" y="0"/>
                </a:lnTo>
                <a:lnTo>
                  <a:pt x="4708199" y="0"/>
                </a:lnTo>
                <a:lnTo>
                  <a:pt x="3967319" y="2184401"/>
                </a:lnTo>
                <a:lnTo>
                  <a:pt x="3840319" y="2184401"/>
                </a:lnTo>
                <a:lnTo>
                  <a:pt x="3713319" y="2184401"/>
                </a:lnTo>
                <a:lnTo>
                  <a:pt x="3374499" y="2184401"/>
                </a:lnTo>
                <a:lnTo>
                  <a:pt x="3247499" y="2184401"/>
                </a:lnTo>
                <a:lnTo>
                  <a:pt x="3217520" y="2184401"/>
                </a:lnTo>
                <a:lnTo>
                  <a:pt x="3120499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1004999" y="2184401"/>
                </a:lnTo>
                <a:lnTo>
                  <a:pt x="1003799" y="2184401"/>
                </a:lnTo>
                <a:lnTo>
                  <a:pt x="877999" y="2184401"/>
                </a:lnTo>
                <a:lnTo>
                  <a:pt x="876799" y="2184401"/>
                </a:lnTo>
                <a:lnTo>
                  <a:pt x="750999" y="2184401"/>
                </a:lnTo>
                <a:lnTo>
                  <a:pt x="749799" y="2184401"/>
                </a:lnTo>
                <a:lnTo>
                  <a:pt x="2540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5D84C565-06B2-A675-A549-F70B8EF0E2F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7821802" y="2476500"/>
            <a:ext cx="3831400" cy="2184401"/>
          </a:xfrm>
          <a:custGeom>
            <a:avLst/>
            <a:gdLst>
              <a:gd name="connsiteX0" fmla="*/ 740880 w 3831400"/>
              <a:gd name="connsiteY0" fmla="*/ 0 h 2184401"/>
              <a:gd name="connsiteX1" fmla="*/ 769300 w 3831400"/>
              <a:gd name="connsiteY1" fmla="*/ 0 h 2184401"/>
              <a:gd name="connsiteX2" fmla="*/ 867880 w 3831400"/>
              <a:gd name="connsiteY2" fmla="*/ 0 h 2184401"/>
              <a:gd name="connsiteX3" fmla="*/ 896300 w 3831400"/>
              <a:gd name="connsiteY3" fmla="*/ 0 h 2184401"/>
              <a:gd name="connsiteX4" fmla="*/ 3704400 w 3831400"/>
              <a:gd name="connsiteY4" fmla="*/ 0 h 2184401"/>
              <a:gd name="connsiteX5" fmla="*/ 3831400 w 3831400"/>
              <a:gd name="connsiteY5" fmla="*/ 0 h 2184401"/>
              <a:gd name="connsiteX6" fmla="*/ 3831400 w 3831400"/>
              <a:gd name="connsiteY6" fmla="*/ 2184401 h 2184401"/>
              <a:gd name="connsiteX7" fmla="*/ 3704400 w 3831400"/>
              <a:gd name="connsiteY7" fmla="*/ 2184401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896300 w 3831400"/>
              <a:gd name="connsiteY10" fmla="*/ 2184401 h 2184401"/>
              <a:gd name="connsiteX11" fmla="*/ 769300 w 3831400"/>
              <a:gd name="connsiteY11" fmla="*/ 2184401 h 2184401"/>
              <a:gd name="connsiteX12" fmla="*/ 127000 w 3831400"/>
              <a:gd name="connsiteY12" fmla="*/ 2184401 h 2184401"/>
              <a:gd name="connsiteX13" fmla="*/ 0 w 3831400"/>
              <a:gd name="connsiteY13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400" h="2184401">
                <a:moveTo>
                  <a:pt x="740880" y="0"/>
                </a:moveTo>
                <a:lnTo>
                  <a:pt x="769300" y="0"/>
                </a:lnTo>
                <a:lnTo>
                  <a:pt x="867880" y="0"/>
                </a:lnTo>
                <a:lnTo>
                  <a:pt x="8963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831400" y="2184401"/>
                </a:lnTo>
                <a:lnTo>
                  <a:pt x="3704400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896300" y="2184401"/>
                </a:lnTo>
                <a:lnTo>
                  <a:pt x="7693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F9A1FC85-4CB4-204A-F867-11C7BA579590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08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3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9E6CA49-B2A0-A043-8A23-11A889B5F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C0A942A-7ECF-6F92-E229-99AE17276F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6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C719E68-C8E6-1C60-22D6-EF1FDED417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4399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2E18DA31-C378-889D-1056-A7C85B6C9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8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8B696B9-2EE8-F874-2457-DA49D87C2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60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DA52C4C-5893-FA39-3661-89BBDD5E29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3199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6E2DC170-CF1D-8A13-46E5-ED8B5232AD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38800" y="2476500"/>
            <a:ext cx="3831400" cy="2184401"/>
          </a:xfrm>
          <a:custGeom>
            <a:avLst/>
            <a:gdLst>
              <a:gd name="connsiteX0" fmla="*/ 1200 w 3831400"/>
              <a:gd name="connsiteY0" fmla="*/ 0 h 2184401"/>
              <a:gd name="connsiteX1" fmla="*/ 128200 w 3831400"/>
              <a:gd name="connsiteY1" fmla="*/ 0 h 2184401"/>
              <a:gd name="connsiteX2" fmla="*/ 740880 w 3831400"/>
              <a:gd name="connsiteY2" fmla="*/ 0 h 2184401"/>
              <a:gd name="connsiteX3" fmla="*/ 867880 w 3831400"/>
              <a:gd name="connsiteY3" fmla="*/ 0 h 2184401"/>
              <a:gd name="connsiteX4" fmla="*/ 2370700 w 3831400"/>
              <a:gd name="connsiteY4" fmla="*/ 0 h 2184401"/>
              <a:gd name="connsiteX5" fmla="*/ 2497700 w 3831400"/>
              <a:gd name="connsiteY5" fmla="*/ 0 h 2184401"/>
              <a:gd name="connsiteX6" fmla="*/ 3704400 w 3831400"/>
              <a:gd name="connsiteY6" fmla="*/ 0 h 2184401"/>
              <a:gd name="connsiteX7" fmla="*/ 3831400 w 3831400"/>
              <a:gd name="connsiteY7" fmla="*/ 0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2497700 w 3831400"/>
              <a:gd name="connsiteY10" fmla="*/ 2184401 h 2184401"/>
              <a:gd name="connsiteX11" fmla="*/ 2370700 w 3831400"/>
              <a:gd name="connsiteY11" fmla="*/ 2184401 h 2184401"/>
              <a:gd name="connsiteX12" fmla="*/ 128200 w 3831400"/>
              <a:gd name="connsiteY12" fmla="*/ 2184401 h 2184401"/>
              <a:gd name="connsiteX13" fmla="*/ 127000 w 3831400"/>
              <a:gd name="connsiteY13" fmla="*/ 2184401 h 2184401"/>
              <a:gd name="connsiteX14" fmla="*/ 1200 w 3831400"/>
              <a:gd name="connsiteY14" fmla="*/ 2184401 h 2184401"/>
              <a:gd name="connsiteX15" fmla="*/ 0 w 3831400"/>
              <a:gd name="connsiteY15" fmla="*/ 2184401 h 2184401"/>
              <a:gd name="connsiteX16" fmla="*/ 1200 w 3831400"/>
              <a:gd name="connsiteY16" fmla="*/ 2180863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1400" h="2184401">
                <a:moveTo>
                  <a:pt x="1200" y="0"/>
                </a:moveTo>
                <a:lnTo>
                  <a:pt x="128200" y="0"/>
                </a:lnTo>
                <a:lnTo>
                  <a:pt x="740880" y="0"/>
                </a:lnTo>
                <a:lnTo>
                  <a:pt x="867880" y="0"/>
                </a:lnTo>
                <a:lnTo>
                  <a:pt x="2370700" y="0"/>
                </a:lnTo>
                <a:lnTo>
                  <a:pt x="24977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2497700" y="2184401"/>
                </a:lnTo>
                <a:lnTo>
                  <a:pt x="2370700" y="2184401"/>
                </a:lnTo>
                <a:lnTo>
                  <a:pt x="128200" y="2184401"/>
                </a:lnTo>
                <a:lnTo>
                  <a:pt x="127000" y="2184401"/>
                </a:lnTo>
                <a:lnTo>
                  <a:pt x="1200" y="2184401"/>
                </a:lnTo>
                <a:lnTo>
                  <a:pt x="0" y="2184401"/>
                </a:lnTo>
                <a:lnTo>
                  <a:pt x="1200" y="2180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FCC2BD9C-509A-EA74-330C-9C9D9E7A06C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741900" y="2476500"/>
            <a:ext cx="4708199" cy="2184401"/>
          </a:xfrm>
          <a:custGeom>
            <a:avLst/>
            <a:gdLst>
              <a:gd name="connsiteX0" fmla="*/ 740880 w 4708199"/>
              <a:gd name="connsiteY0" fmla="*/ 0 h 2184401"/>
              <a:gd name="connsiteX1" fmla="*/ 750999 w 4708199"/>
              <a:gd name="connsiteY1" fmla="*/ 0 h 2184401"/>
              <a:gd name="connsiteX2" fmla="*/ 867880 w 4708199"/>
              <a:gd name="connsiteY2" fmla="*/ 0 h 2184401"/>
              <a:gd name="connsiteX3" fmla="*/ 877999 w 4708199"/>
              <a:gd name="connsiteY3" fmla="*/ 0 h 2184401"/>
              <a:gd name="connsiteX4" fmla="*/ 994880 w 4708199"/>
              <a:gd name="connsiteY4" fmla="*/ 0 h 2184401"/>
              <a:gd name="connsiteX5" fmla="*/ 1004999 w 4708199"/>
              <a:gd name="connsiteY5" fmla="*/ 0 h 2184401"/>
              <a:gd name="connsiteX6" fmla="*/ 1490679 w 4708199"/>
              <a:gd name="connsiteY6" fmla="*/ 0 h 2184401"/>
              <a:gd name="connsiteX7" fmla="*/ 1617679 w 4708199"/>
              <a:gd name="connsiteY7" fmla="*/ 0 h 2184401"/>
              <a:gd name="connsiteX8" fmla="*/ 1744679 w 4708199"/>
              <a:gd name="connsiteY8" fmla="*/ 0 h 2184401"/>
              <a:gd name="connsiteX9" fmla="*/ 3120499 w 4708199"/>
              <a:gd name="connsiteY9" fmla="*/ 0 h 2184401"/>
              <a:gd name="connsiteX10" fmla="*/ 3247499 w 4708199"/>
              <a:gd name="connsiteY10" fmla="*/ 0 h 2184401"/>
              <a:gd name="connsiteX11" fmla="*/ 3374499 w 4708199"/>
              <a:gd name="connsiteY11" fmla="*/ 0 h 2184401"/>
              <a:gd name="connsiteX12" fmla="*/ 3704400 w 4708199"/>
              <a:gd name="connsiteY12" fmla="*/ 0 h 2184401"/>
              <a:gd name="connsiteX13" fmla="*/ 3831400 w 4708199"/>
              <a:gd name="connsiteY13" fmla="*/ 0 h 2184401"/>
              <a:gd name="connsiteX14" fmla="*/ 3958400 w 4708199"/>
              <a:gd name="connsiteY14" fmla="*/ 0 h 2184401"/>
              <a:gd name="connsiteX15" fmla="*/ 4454199 w 4708199"/>
              <a:gd name="connsiteY15" fmla="*/ 0 h 2184401"/>
              <a:gd name="connsiteX16" fmla="*/ 4581199 w 4708199"/>
              <a:gd name="connsiteY16" fmla="*/ 0 h 2184401"/>
              <a:gd name="connsiteX17" fmla="*/ 4708199 w 4708199"/>
              <a:gd name="connsiteY17" fmla="*/ 0 h 2184401"/>
              <a:gd name="connsiteX18" fmla="*/ 3967319 w 4708199"/>
              <a:gd name="connsiteY18" fmla="*/ 2184401 h 2184401"/>
              <a:gd name="connsiteX19" fmla="*/ 3840319 w 4708199"/>
              <a:gd name="connsiteY19" fmla="*/ 2184401 h 2184401"/>
              <a:gd name="connsiteX20" fmla="*/ 3713319 w 4708199"/>
              <a:gd name="connsiteY20" fmla="*/ 2184401 h 2184401"/>
              <a:gd name="connsiteX21" fmla="*/ 3374499 w 4708199"/>
              <a:gd name="connsiteY21" fmla="*/ 2184401 h 2184401"/>
              <a:gd name="connsiteX22" fmla="*/ 3247499 w 4708199"/>
              <a:gd name="connsiteY22" fmla="*/ 2184401 h 2184401"/>
              <a:gd name="connsiteX23" fmla="*/ 3217520 w 4708199"/>
              <a:gd name="connsiteY23" fmla="*/ 2184401 h 2184401"/>
              <a:gd name="connsiteX24" fmla="*/ 3120499 w 4708199"/>
              <a:gd name="connsiteY24" fmla="*/ 2184401 h 2184401"/>
              <a:gd name="connsiteX25" fmla="*/ 3090520 w 4708199"/>
              <a:gd name="connsiteY25" fmla="*/ 2184401 h 2184401"/>
              <a:gd name="connsiteX26" fmla="*/ 2963520 w 4708199"/>
              <a:gd name="connsiteY26" fmla="*/ 2184401 h 2184401"/>
              <a:gd name="connsiteX27" fmla="*/ 1004999 w 4708199"/>
              <a:gd name="connsiteY27" fmla="*/ 2184401 h 2184401"/>
              <a:gd name="connsiteX28" fmla="*/ 1003799 w 4708199"/>
              <a:gd name="connsiteY28" fmla="*/ 2184401 h 2184401"/>
              <a:gd name="connsiteX29" fmla="*/ 877999 w 4708199"/>
              <a:gd name="connsiteY29" fmla="*/ 2184401 h 2184401"/>
              <a:gd name="connsiteX30" fmla="*/ 876799 w 4708199"/>
              <a:gd name="connsiteY30" fmla="*/ 2184401 h 2184401"/>
              <a:gd name="connsiteX31" fmla="*/ 750999 w 4708199"/>
              <a:gd name="connsiteY31" fmla="*/ 2184401 h 2184401"/>
              <a:gd name="connsiteX32" fmla="*/ 749799 w 4708199"/>
              <a:gd name="connsiteY32" fmla="*/ 2184401 h 2184401"/>
              <a:gd name="connsiteX33" fmla="*/ 254000 w 4708199"/>
              <a:gd name="connsiteY33" fmla="*/ 2184401 h 2184401"/>
              <a:gd name="connsiteX34" fmla="*/ 127000 w 4708199"/>
              <a:gd name="connsiteY34" fmla="*/ 2184401 h 2184401"/>
              <a:gd name="connsiteX35" fmla="*/ 0 w 4708199"/>
              <a:gd name="connsiteY35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08199" h="2184401">
                <a:moveTo>
                  <a:pt x="740880" y="0"/>
                </a:moveTo>
                <a:lnTo>
                  <a:pt x="750999" y="0"/>
                </a:lnTo>
                <a:lnTo>
                  <a:pt x="867880" y="0"/>
                </a:lnTo>
                <a:lnTo>
                  <a:pt x="877999" y="0"/>
                </a:lnTo>
                <a:lnTo>
                  <a:pt x="994880" y="0"/>
                </a:lnTo>
                <a:lnTo>
                  <a:pt x="1004999" y="0"/>
                </a:lnTo>
                <a:lnTo>
                  <a:pt x="1490679" y="0"/>
                </a:lnTo>
                <a:lnTo>
                  <a:pt x="1617679" y="0"/>
                </a:lnTo>
                <a:lnTo>
                  <a:pt x="1744679" y="0"/>
                </a:lnTo>
                <a:lnTo>
                  <a:pt x="3120499" y="0"/>
                </a:lnTo>
                <a:lnTo>
                  <a:pt x="3247499" y="0"/>
                </a:lnTo>
                <a:lnTo>
                  <a:pt x="3374499" y="0"/>
                </a:lnTo>
                <a:lnTo>
                  <a:pt x="3704400" y="0"/>
                </a:lnTo>
                <a:lnTo>
                  <a:pt x="3831400" y="0"/>
                </a:lnTo>
                <a:lnTo>
                  <a:pt x="3958400" y="0"/>
                </a:lnTo>
                <a:lnTo>
                  <a:pt x="4454199" y="0"/>
                </a:lnTo>
                <a:lnTo>
                  <a:pt x="4581199" y="0"/>
                </a:lnTo>
                <a:lnTo>
                  <a:pt x="4708199" y="0"/>
                </a:lnTo>
                <a:lnTo>
                  <a:pt x="3967319" y="2184401"/>
                </a:lnTo>
                <a:lnTo>
                  <a:pt x="3840319" y="2184401"/>
                </a:lnTo>
                <a:lnTo>
                  <a:pt x="3713319" y="2184401"/>
                </a:lnTo>
                <a:lnTo>
                  <a:pt x="3374499" y="2184401"/>
                </a:lnTo>
                <a:lnTo>
                  <a:pt x="3247499" y="2184401"/>
                </a:lnTo>
                <a:lnTo>
                  <a:pt x="3217520" y="2184401"/>
                </a:lnTo>
                <a:lnTo>
                  <a:pt x="3120499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1004999" y="2184401"/>
                </a:lnTo>
                <a:lnTo>
                  <a:pt x="1003799" y="2184401"/>
                </a:lnTo>
                <a:lnTo>
                  <a:pt x="877999" y="2184401"/>
                </a:lnTo>
                <a:lnTo>
                  <a:pt x="876799" y="2184401"/>
                </a:lnTo>
                <a:lnTo>
                  <a:pt x="750999" y="2184401"/>
                </a:lnTo>
                <a:lnTo>
                  <a:pt x="749799" y="2184401"/>
                </a:lnTo>
                <a:lnTo>
                  <a:pt x="2540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5D84C565-06B2-A675-A549-F70B8EF0E2F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7821802" y="2476500"/>
            <a:ext cx="3831400" cy="2184401"/>
          </a:xfrm>
          <a:custGeom>
            <a:avLst/>
            <a:gdLst>
              <a:gd name="connsiteX0" fmla="*/ 740880 w 3831400"/>
              <a:gd name="connsiteY0" fmla="*/ 0 h 2184401"/>
              <a:gd name="connsiteX1" fmla="*/ 769300 w 3831400"/>
              <a:gd name="connsiteY1" fmla="*/ 0 h 2184401"/>
              <a:gd name="connsiteX2" fmla="*/ 867880 w 3831400"/>
              <a:gd name="connsiteY2" fmla="*/ 0 h 2184401"/>
              <a:gd name="connsiteX3" fmla="*/ 896300 w 3831400"/>
              <a:gd name="connsiteY3" fmla="*/ 0 h 2184401"/>
              <a:gd name="connsiteX4" fmla="*/ 3704400 w 3831400"/>
              <a:gd name="connsiteY4" fmla="*/ 0 h 2184401"/>
              <a:gd name="connsiteX5" fmla="*/ 3831400 w 3831400"/>
              <a:gd name="connsiteY5" fmla="*/ 0 h 2184401"/>
              <a:gd name="connsiteX6" fmla="*/ 3831400 w 3831400"/>
              <a:gd name="connsiteY6" fmla="*/ 2184401 h 2184401"/>
              <a:gd name="connsiteX7" fmla="*/ 3704400 w 3831400"/>
              <a:gd name="connsiteY7" fmla="*/ 2184401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896300 w 3831400"/>
              <a:gd name="connsiteY10" fmla="*/ 2184401 h 2184401"/>
              <a:gd name="connsiteX11" fmla="*/ 769300 w 3831400"/>
              <a:gd name="connsiteY11" fmla="*/ 2184401 h 2184401"/>
              <a:gd name="connsiteX12" fmla="*/ 127000 w 3831400"/>
              <a:gd name="connsiteY12" fmla="*/ 2184401 h 2184401"/>
              <a:gd name="connsiteX13" fmla="*/ 0 w 3831400"/>
              <a:gd name="connsiteY13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400" h="2184401">
                <a:moveTo>
                  <a:pt x="740880" y="0"/>
                </a:moveTo>
                <a:lnTo>
                  <a:pt x="769300" y="0"/>
                </a:lnTo>
                <a:lnTo>
                  <a:pt x="867880" y="0"/>
                </a:lnTo>
                <a:lnTo>
                  <a:pt x="8963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831400" y="2184401"/>
                </a:lnTo>
                <a:lnTo>
                  <a:pt x="3704400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896300" y="2184401"/>
                </a:lnTo>
                <a:lnTo>
                  <a:pt x="7693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21166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332"/>
            <a:ext cx="12204000" cy="68646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D69F101E-D96D-A3F6-272D-03390A8F56AC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36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C4181B-6621-097D-98C1-7A4A233DA1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1384300" y="1817056"/>
            <a:ext cx="9423400" cy="4191000"/>
          </a:xfrm>
        </p:spPr>
        <p:txBody>
          <a:bodyPr tIns="900000"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GB" noProof="0"/>
              <a:t>Select the icon to insert a chart</a:t>
            </a:r>
            <a:endParaRPr lang="en-GB"/>
          </a:p>
        </p:txBody>
      </p:sp>
      <p:sp>
        <p:nvSpPr>
          <p:cNvPr id="9" name="Graphique 8">
            <a:extLst>
              <a:ext uri="{FF2B5EF4-FFF2-40B4-BE49-F238E27FC236}">
                <a16:creationId xmlns:a16="http://schemas.microsoft.com/office/drawing/2014/main" id="{C47B2A9E-C89B-4656-D7C5-543203EFFFBA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61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40D5B-9072-D7AE-E374-5287420865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3ECA84-3152-940B-6767-C8FC66DD2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AF2312-575D-AE0F-B5EA-4A95E0D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C5D4A8-DEC4-7E4C-D81C-A3C12E5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AB65-5E65-C498-7520-EED45EA5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2575432-F135-C776-D949-4D095E1D0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3EC67AD-5D3E-8875-6DE5-74435347389A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52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40D5B-9072-D7AE-E374-5287420865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3ECA84-3152-940B-6767-C8FC66DD2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AF2312-575D-AE0F-B5EA-4A95E0D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C5D4A8-DEC4-7E4C-D81C-A3C12E5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AB65-5E65-C498-7520-EED45EA5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2575432-F135-C776-D949-4D095E1D0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39518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33E643F-2701-3A93-75D5-D411E31456CB}"/>
              </a:ext>
            </a:extLst>
          </p:cNvPr>
          <p:cNvCxnSpPr>
            <a:cxnSpLocks/>
          </p:cNvCxnSpPr>
          <p:nvPr userDrawn="1"/>
        </p:nvCxnSpPr>
        <p:spPr>
          <a:xfrm>
            <a:off x="696000" y="3571876"/>
            <a:ext cx="108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F073600-D15B-13E4-4944-94E5CE596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4374" y="2647951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9600032F-B738-78C3-0CCE-FE949BFAC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43074" y="3571876"/>
            <a:ext cx="1170919" cy="1009416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558000" bIns="162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2505FCDA-FE90-286F-95B3-2A623DE3D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93893" y="2647950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206491D-708C-F67D-6504-5E521AABA1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54276" y="2721153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6F91239E-1EEA-E2B7-73A8-AA0DCE184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031414" y="2721153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49C8EB97-A053-5DAE-9D4E-37CF08BC16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896506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6061E9B2-2DAE-CB41-1580-7C864EFE6D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200792" y="4112436"/>
            <a:ext cx="1331657" cy="10055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CCE49956-93FF-8D96-BE9B-9285BA693D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00792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A92FFEE0-5DA8-24E0-ACE0-E8922EC75B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733241" y="4112436"/>
            <a:ext cx="1331657" cy="10055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46C4AC6C-0E70-5913-900A-5406BA6F74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733241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C4AD67B0-F921-8487-5486-DD3F703BE7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0741841" y="2839263"/>
            <a:ext cx="1331657" cy="589734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9E1A4B33-10F9-E9C5-205C-327E99A881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0741841" y="265623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6321E931-BA3B-6228-C391-4F49CA58FB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345554" y="3571876"/>
            <a:ext cx="1170919" cy="1009416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558000" bIns="162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634E9952-7B80-7547-C9BB-9EC65397FA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498986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AEF55246-99CF-8C7A-6BCC-5A07F7F71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562322" y="2647950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DAC0A515-EE65-F220-6115-3523A7C414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699843" y="2721153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A845A3BC-60CE-940D-C97C-2ED510E27D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45554" y="5284898"/>
            <a:ext cx="5222446" cy="609549"/>
          </a:xfrm>
          <a:custGeom>
            <a:avLst/>
            <a:gdLst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0 w 5222446"/>
              <a:gd name="connsiteY0" fmla="*/ 282382 h 282385"/>
              <a:gd name="connsiteX1" fmla="*/ 0 w 5222446"/>
              <a:gd name="connsiteY1" fmla="*/ 3 h 282385"/>
              <a:gd name="connsiteX2" fmla="*/ 5222446 w 5222446"/>
              <a:gd name="connsiteY2" fmla="*/ 0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0 w 5222446"/>
              <a:gd name="connsiteY0" fmla="*/ 3 h 282385"/>
              <a:gd name="connsiteX1" fmla="*/ 5222446 w 5222446"/>
              <a:gd name="connsiteY1" fmla="*/ 0 h 2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82385" stroke="0" extrusionOk="0">
                <a:moveTo>
                  <a:pt x="5222446" y="282385"/>
                </a:moveTo>
                <a:lnTo>
                  <a:pt x="0" y="282382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82385"/>
                </a:lnTo>
                <a:close/>
              </a:path>
              <a:path w="5222446" h="282385" fill="none">
                <a:moveTo>
                  <a:pt x="0" y="3"/>
                </a:moveTo>
                <a:cubicBezTo>
                  <a:pt x="0" y="1"/>
                  <a:pt x="2338169" y="0"/>
                  <a:pt x="5222446" y="0"/>
                </a:cubicBezTo>
              </a:path>
            </a:pathLst>
          </a:custGeom>
          <a:noFill/>
          <a:ln w="6350">
            <a:solidFill>
              <a:schemeClr val="tx1"/>
            </a:solidFill>
            <a:miter lim="800000"/>
            <a:tailEnd type="triangle" w="sm" len="sm"/>
          </a:ln>
        </p:spPr>
        <p:txBody>
          <a:bodyPr wrap="square" lIns="0" tIns="324000" bIns="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C349DF73-01A6-3A83-BA5F-EBAEA7CA4A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345554" y="5395665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FE652810-FF5F-711F-27A9-FFC1BD81D0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893893" y="1548128"/>
            <a:ext cx="2835395" cy="336912"/>
          </a:xfrm>
          <a:custGeom>
            <a:avLst/>
            <a:gdLst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96040" stroke="0" extrusionOk="0">
                <a:moveTo>
                  <a:pt x="5222446" y="296040"/>
                </a:moveTo>
                <a:lnTo>
                  <a:pt x="0" y="296037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96040"/>
                </a:lnTo>
                <a:close/>
              </a:path>
              <a:path w="5222446" h="296040" fill="none">
                <a:moveTo>
                  <a:pt x="5222446" y="296040"/>
                </a:moveTo>
                <a:lnTo>
                  <a:pt x="0" y="29603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54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8828515-D7F5-FA5E-8508-52AC2B92C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893893" y="134687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97D0C1F4-48FA-0252-FE5B-5044502364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579818" y="1547043"/>
            <a:ext cx="2835395" cy="193412"/>
          </a:xfrm>
          <a:custGeom>
            <a:avLst/>
            <a:gdLst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96040" stroke="0" extrusionOk="0">
                <a:moveTo>
                  <a:pt x="5222446" y="296040"/>
                </a:moveTo>
                <a:lnTo>
                  <a:pt x="0" y="296037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96040"/>
                </a:lnTo>
                <a:close/>
              </a:path>
              <a:path w="5222446" h="296040" fill="none">
                <a:moveTo>
                  <a:pt x="5222446" y="296040"/>
                </a:moveTo>
                <a:lnTo>
                  <a:pt x="0" y="29603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54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BE4603C2-0950-49CB-E8FC-145A139801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579818" y="1345789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C1A280D1-245B-6612-69CC-12BDDEAD31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7345878" y="3240788"/>
            <a:ext cx="1080000" cy="138884"/>
          </a:xfrm>
          <a:prstGeom prst="rect">
            <a:avLst/>
          </a:prstGeom>
          <a:noFill/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6AAE9D45-DF02-86C9-1154-E01A4C048C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7345878" y="303953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CCF8ADB-8257-50FC-DBCC-06A2F60CC837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 bwMode="gray">
          <a:xfrm>
            <a:off x="618974" y="3476477"/>
            <a:ext cx="190800" cy="190800"/>
          </a:xfrm>
          <a:prstGeom prst="ellipse">
            <a:avLst/>
          </a:prstGeom>
          <a:solidFill>
            <a:srgbClr val="325A7D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78404B55-27DB-66B0-7F06-F7019BD6D1C1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 bwMode="gray">
          <a:xfrm>
            <a:off x="1647674" y="3476482"/>
            <a:ext cx="190800" cy="190800"/>
          </a:xfrm>
          <a:prstGeom prst="ellipse">
            <a:avLst/>
          </a:prstGeom>
          <a:solidFill>
            <a:srgbClr val="325A7D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ECD959C7-C6EC-6474-169A-3993D6A41BA4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 bwMode="gray">
          <a:xfrm>
            <a:off x="2800219" y="3476477"/>
            <a:ext cx="190800" cy="190800"/>
          </a:xfrm>
          <a:prstGeom prst="ellipse">
            <a:avLst/>
          </a:prstGeom>
          <a:solidFill>
            <a:schemeClr val="accent1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B11C59F7-6F53-A1B9-73E9-50B0B9241F5F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 bwMode="gray">
          <a:xfrm>
            <a:off x="4196812" y="3390642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28E3D8F4-C23C-7AB1-CE44-3AA5101373D0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 bwMode="gray">
          <a:xfrm>
            <a:off x="6250154" y="3476477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3" name="Espace réservé du texte 14">
            <a:extLst>
              <a:ext uri="{FF2B5EF4-FFF2-40B4-BE49-F238E27FC236}">
                <a16:creationId xmlns:a16="http://schemas.microsoft.com/office/drawing/2014/main" id="{ABE6A719-19D0-CB82-2449-F030893F5692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 bwMode="gray">
          <a:xfrm>
            <a:off x="7362922" y="3476477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8253651E-C5C8-8FA3-4A59-869E74A7D15A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 bwMode="gray">
          <a:xfrm>
            <a:off x="8471684" y="3475242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7BD34821-E7B1-3DAE-7D0E-AE127E58C15B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 bwMode="gray">
          <a:xfrm>
            <a:off x="9757841" y="3390642"/>
            <a:ext cx="360000" cy="3600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6" name="Espace réservé du texte 14">
            <a:extLst>
              <a:ext uri="{FF2B5EF4-FFF2-40B4-BE49-F238E27FC236}">
                <a16:creationId xmlns:a16="http://schemas.microsoft.com/office/drawing/2014/main" id="{D8B6F9D7-E6F9-AEF4-BB32-7E4851F45367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 bwMode="gray">
          <a:xfrm>
            <a:off x="10760582" y="3504035"/>
            <a:ext cx="144000" cy="144000"/>
          </a:xfrm>
          <a:prstGeom prst="ellipse">
            <a:avLst/>
          </a:prstGeom>
          <a:solidFill>
            <a:srgbClr val="F0EC20"/>
          </a:solidFill>
          <a:ln w="50800">
            <a:solidFill>
              <a:schemeClr val="bg1"/>
            </a:solidFill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7" name="Espace réservé du texte 14">
            <a:extLst>
              <a:ext uri="{FF2B5EF4-FFF2-40B4-BE49-F238E27FC236}">
                <a16:creationId xmlns:a16="http://schemas.microsoft.com/office/drawing/2014/main" id="{0ED592CE-AB1C-92D3-FC4A-7720AAA094D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5744528" y="2209533"/>
            <a:ext cx="0" cy="2772000"/>
          </a:xfrm>
          <a:prstGeom prst="rect">
            <a:avLst/>
          </a:prstGeom>
          <a:noFill/>
          <a:ln w="31750">
            <a:solidFill>
              <a:srgbClr val="F0EC20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146B8879-14D3-C5B1-07CE-250421F931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5872919" y="2251632"/>
            <a:ext cx="518162" cy="129838"/>
          </a:xfrm>
          <a:prstGeom prst="roundRect">
            <a:avLst>
              <a:gd name="adj" fmla="val 50000"/>
            </a:avLst>
          </a:prstGeom>
          <a:solidFill>
            <a:srgbClr val="F0EC20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id="{29508BDF-3421-FBBE-6F22-88DCAD947BAB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 bwMode="gray">
          <a:xfrm>
            <a:off x="614181" y="6158190"/>
            <a:ext cx="122400" cy="122499"/>
          </a:xfrm>
          <a:prstGeom prst="rect">
            <a:avLst/>
          </a:prstGeom>
          <a:solidFill>
            <a:srgbClr val="325A7D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id="{8CF39A94-BF25-3E52-993E-F0ACF62754E8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 bwMode="gray">
          <a:xfrm>
            <a:off x="1292837" y="6158189"/>
            <a:ext cx="122400" cy="12249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FDC0AECF-C069-F4E3-3036-7127707A6FB5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1916980" y="6158188"/>
            <a:ext cx="122400" cy="122499"/>
          </a:xfrm>
          <a:prstGeom prst="rect">
            <a:avLst/>
          </a:prstGeom>
          <a:solidFill>
            <a:srgbClr val="F0EC20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2" name="Espace réservé du texte 14">
            <a:extLst>
              <a:ext uri="{FF2B5EF4-FFF2-40B4-BE49-F238E27FC236}">
                <a16:creationId xmlns:a16="http://schemas.microsoft.com/office/drawing/2014/main" id="{6B63A0AB-0096-C91D-92D2-A6C51E8E9A77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 bwMode="gray">
          <a:xfrm>
            <a:off x="2595636" y="6172687"/>
            <a:ext cx="90000" cy="90000"/>
          </a:xfrm>
          <a:prstGeom prst="rect">
            <a:avLst/>
          </a:prstGeom>
          <a:solidFill>
            <a:srgbClr val="F0EC20"/>
          </a:solidFill>
          <a:ln w="38100">
            <a:solidFill>
              <a:schemeClr val="bg1"/>
            </a:solidFill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18" name="Graphique 8">
            <a:extLst>
              <a:ext uri="{FF2B5EF4-FFF2-40B4-BE49-F238E27FC236}">
                <a16:creationId xmlns:a16="http://schemas.microsoft.com/office/drawing/2014/main" id="{F3C3D3AA-2047-F514-04CD-5F4F6EB32748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38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9BCA3BD4-EAFF-B916-9CC6-199237E3E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076815-4084-74B8-D0C8-00285467E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C07AFD-C06C-9083-C198-8EE9FFC3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8215A9-E5AD-E787-D6BA-75C80FBF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E30F7F-DEAF-E1E7-9575-A7EEF864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51FA5C26-5794-6F6E-F163-4F2E45AAB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39518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FB8D286-C86C-BCFC-8431-5C23D3C953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4" y="2057399"/>
            <a:ext cx="3067050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1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04A43AA5-6E26-E1B8-2289-913FE5A2EE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6275" y="2057399"/>
            <a:ext cx="3067050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2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537EF8C1-C28B-7FD0-ABCC-5EC50C74EC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686" y="2057399"/>
            <a:ext cx="3067050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3</a:t>
            </a:r>
          </a:p>
        </p:txBody>
      </p:sp>
      <p:sp>
        <p:nvSpPr>
          <p:cNvPr id="15" name="Graphique 8">
            <a:extLst>
              <a:ext uri="{FF2B5EF4-FFF2-40B4-BE49-F238E27FC236}">
                <a16:creationId xmlns:a16="http://schemas.microsoft.com/office/drawing/2014/main" id="{CB1F2935-4ECA-3F8F-AE96-DF18D53CF617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11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véhicule, Véhicule terrestre, roue, Conception automobile&#10;&#10;Description générée automatiquement">
            <a:extLst>
              <a:ext uri="{FF2B5EF4-FFF2-40B4-BE49-F238E27FC236}">
                <a16:creationId xmlns:a16="http://schemas.microsoft.com/office/drawing/2014/main" id="{40301FD9-EE4B-C17F-186C-A3C6CDB30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187"/>
            <a:ext cx="12204000" cy="6862374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02EA8-7E33-4E4E-3FB8-07857285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8D2964-1693-9221-5F1A-A3B1659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3A16CC-D39E-EEDC-D318-76B548F3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Graphique 8">
            <a:extLst>
              <a:ext uri="{FF2B5EF4-FFF2-40B4-BE49-F238E27FC236}">
                <a16:creationId xmlns:a16="http://schemas.microsoft.com/office/drawing/2014/main" id="{729ECB36-05B7-7910-9BED-1B22595468E4}"/>
              </a:ext>
            </a:extLst>
          </p:cNvPr>
          <p:cNvSpPr>
            <a:spLocks noChangeAspect="1"/>
          </p:cNvSpPr>
          <p:nvPr userDrawn="1"/>
        </p:nvSpPr>
        <p:spPr>
          <a:xfrm>
            <a:off x="2119347" y="4652409"/>
            <a:ext cx="933382" cy="826296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5AF09E2-FA02-0990-3D3E-DA6B444D4A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419" y="2205591"/>
            <a:ext cx="3939986" cy="311179"/>
          </a:xfrm>
        </p:spPr>
        <p:txBody>
          <a:bodyPr/>
          <a:lstStyle>
            <a:lvl1pPr algn="ctr">
              <a:defRPr sz="8800"/>
            </a:lvl1pPr>
          </a:lstStyle>
          <a:p>
            <a:pPr lvl="0"/>
            <a:r>
              <a:rPr lang="en-US"/>
              <a:t>THANK</a:t>
            </a:r>
            <a:endParaRPr lang="de-D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11ED42D-1B49-FFE4-F7EE-0AECF3D1DA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1825" y="2958091"/>
            <a:ext cx="429076" cy="874705"/>
          </a:xfrm>
        </p:spPr>
        <p:txBody>
          <a:bodyPr/>
          <a:lstStyle>
            <a:lvl1pPr algn="ctr">
              <a:defRPr sz="10200">
                <a:solidFill>
                  <a:srgbClr val="FFFF00"/>
                </a:solidFill>
                <a:latin typeface="Opel Next" panose="020B0303020204020204" pitchFamily="34" charset="0"/>
              </a:defRPr>
            </a:lvl1pPr>
          </a:lstStyle>
          <a:p>
            <a:pPr lvl="0"/>
            <a:r>
              <a:rPr lang="en-US"/>
              <a:t></a:t>
            </a:r>
            <a:endParaRPr lang="de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A15F4-6985-D4C5-7054-A815EC94B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556" y="2965189"/>
            <a:ext cx="3914819" cy="874705"/>
          </a:xfrm>
        </p:spPr>
        <p:txBody>
          <a:bodyPr/>
          <a:lstStyle>
            <a:lvl1pPr algn="ctr">
              <a:defRPr sz="10200">
                <a:solidFill>
                  <a:schemeClr val="tx1"/>
                </a:solidFill>
                <a:latin typeface="Opel Next" panose="020B0303020204020204" pitchFamily="34" charset="0"/>
              </a:defRPr>
            </a:lvl1pPr>
          </a:lstStyle>
          <a:p>
            <a:pPr lvl="0"/>
            <a:r>
              <a:rPr lang="en-US"/>
              <a:t>You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98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F3D25-BCF3-93EF-960F-7FDA828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2FF6E-3A88-E93B-6067-8FE9BA1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DA7DB-ACBC-D20E-DA96-3B1C7D2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02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F3D25-BCF3-93EF-960F-7FDA828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2FF6E-3A88-E93B-6067-8FE9BA1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DA7DB-ACBC-D20E-DA96-3B1C7D2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36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FCAD0-3945-595D-6E09-2D64AB2B2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B71E1-770E-EA4C-17D7-2F649D416D9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6C1CC-455E-CFDE-4F53-24DFFBC8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6362526-9A54-428D-8B21-1DD47F9EBDC3}" type="datetime1">
              <a:rPr lang="en-GB" smtClean="0"/>
              <a:t>30/12/2025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0A3F6F-492F-5C8E-3A22-A34CE3B9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CFAF48-A3D4-1FEF-6C22-729AF22D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9712F35F-AACC-2637-98CB-BCD6F263A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20173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onception, enveloppe, art&#10;&#10;Description générée automatiquement avec une confiance moyenne">
            <a:extLst>
              <a:ext uri="{FF2B5EF4-FFF2-40B4-BE49-F238E27FC236}">
                <a16:creationId xmlns:a16="http://schemas.microsoft.com/office/drawing/2014/main" id="{11F87BF2-380C-E4CA-308D-98171791B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1"/>
            <a:ext cx="12204000" cy="68643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24000" y="3647661"/>
            <a:ext cx="9144000" cy="902808"/>
          </a:xfrm>
        </p:spPr>
        <p:txBody>
          <a:bodyPr anchor="b"/>
          <a:lstStyle>
            <a:lvl1pPr algn="ctr">
              <a:lnSpc>
                <a:spcPct val="70000"/>
              </a:lnSpc>
              <a:defRPr sz="3300"/>
            </a:lvl1pPr>
          </a:lstStyle>
          <a:p>
            <a:r>
              <a:rPr lang="en-GB" noProof="0"/>
              <a:t>Presentation template title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24000" y="4516916"/>
            <a:ext cx="9144000" cy="7620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900">
                <a:latin typeface="+mn-lt"/>
              </a:defRPr>
            </a:lvl1pPr>
            <a:lvl2pPr marL="0" indent="0" algn="ctr">
              <a:buFont typeface="Arial" panose="020B0604020202020204" pitchFamily="34" charset="0"/>
              <a:buNone/>
              <a:defRPr sz="1900" cap="all" baseline="0"/>
            </a:lvl2pPr>
            <a:lvl3pPr marL="0" indent="0" algn="ctr">
              <a:buFont typeface="Arial" panose="020B0604020202020204" pitchFamily="34" charset="0"/>
              <a:buNone/>
              <a:defRPr sz="1900" cap="all" baseline="0"/>
            </a:lvl3pPr>
            <a:lvl4pPr marL="0" indent="0" algn="ctr">
              <a:buFont typeface="Arial" panose="020B0604020202020204" pitchFamily="34" charset="0"/>
              <a:buNone/>
              <a:defRPr sz="1900" cap="all" baseline="0"/>
            </a:lvl4pPr>
            <a:lvl5pPr marL="0" indent="0" algn="ctr">
              <a:buFont typeface="Arial" panose="020B0604020202020204" pitchFamily="34" charset="0"/>
              <a:buNone/>
              <a:defRPr sz="1900" cap="all" baseline="0"/>
            </a:lvl5pPr>
            <a:lvl6pPr marL="0" indent="0" algn="ctr">
              <a:buFont typeface="Arial" panose="020B0604020202020204" pitchFamily="34" charset="0"/>
              <a:buNone/>
              <a:defRPr sz="1900" cap="all" baseline="0"/>
            </a:lvl6pPr>
            <a:lvl7pPr marL="0" indent="0" algn="ctr">
              <a:buFont typeface="Arial" panose="020B0604020202020204" pitchFamily="34" charset="0"/>
              <a:buNone/>
              <a:defRPr sz="1900" cap="all" baseline="0"/>
            </a:lvl7pPr>
            <a:lvl8pPr marL="0" indent="0" algn="ctr">
              <a:buFont typeface="Arial" panose="020B0604020202020204" pitchFamily="34" charset="0"/>
              <a:buNone/>
              <a:defRPr sz="1900" cap="all" baseline="0"/>
            </a:lvl8pPr>
            <a:lvl9pPr marL="0" indent="0" algn="ctr">
              <a:buFont typeface="Arial" panose="020B0604020202020204" pitchFamily="34" charset="0"/>
              <a:buNone/>
              <a:defRPr sz="1900" cap="all" baseline="0"/>
            </a:lvl9pPr>
          </a:lstStyle>
          <a:p>
            <a:pPr lvl="0"/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r>
              <a:rPr lang="en-GB" noProof="0"/>
              <a:t> – month 2024</a:t>
            </a:r>
          </a:p>
        </p:txBody>
      </p:sp>
      <p:sp>
        <p:nvSpPr>
          <p:cNvPr id="8" name="Graphique 8">
            <a:extLst>
              <a:ext uri="{FF2B5EF4-FFF2-40B4-BE49-F238E27FC236}">
                <a16:creationId xmlns:a16="http://schemas.microsoft.com/office/drawing/2014/main" id="{FCCB1204-F373-61C6-6847-14B05022CF5E}"/>
              </a:ext>
            </a:extLst>
          </p:cNvPr>
          <p:cNvSpPr>
            <a:spLocks noChangeAspect="1"/>
          </p:cNvSpPr>
          <p:nvPr userDrawn="1"/>
        </p:nvSpPr>
        <p:spPr>
          <a:xfrm>
            <a:off x="3729841" y="1835996"/>
            <a:ext cx="1951967" cy="1728000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74E8CDE1-9BD1-46ED-9838-B6ED12A8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F3F0459E-6DC9-17D4-005F-CFB305E3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6FA90BD-F714-218D-E231-5E1AA018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Graphique 7">
            <a:extLst>
              <a:ext uri="{FF2B5EF4-FFF2-40B4-BE49-F238E27FC236}">
                <a16:creationId xmlns:a16="http://schemas.microsoft.com/office/drawing/2014/main" id="{FA85E54B-443E-2E36-EBDA-5DC07174DBE6}"/>
              </a:ext>
            </a:extLst>
          </p:cNvPr>
          <p:cNvSpPr>
            <a:spLocks noChangeAspect="1"/>
          </p:cNvSpPr>
          <p:nvPr userDrawn="1"/>
        </p:nvSpPr>
        <p:spPr>
          <a:xfrm>
            <a:off x="6514957" y="1835996"/>
            <a:ext cx="1888848" cy="1728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4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issu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7FD42228-260E-6AC7-CC0B-55312CBA8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958B0B-CFD9-940B-8C47-1D23BDFF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179B27-53F9-0486-DF3E-00714AAC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13DD1C-8760-2350-519E-81BC4F9E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6F875DC-8BC8-B339-104B-DF1F1DD94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2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</a:t>
            </a:r>
            <a:r>
              <a:rPr lang="en-GB" noProof="0"/>
              <a:t></a:t>
            </a:r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ED9FED4-743D-5BCD-5B49-7428996F30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240000" cy="108588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B0734EBF-EEA6-499B-670A-FE43CE3254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72093"/>
            <a:ext cx="10787543" cy="4612829"/>
          </a:xfrm>
        </p:spPr>
        <p:txBody>
          <a:bodyPr/>
          <a:lstStyle>
            <a:lvl1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2pPr>
            <a:lvl3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3pPr>
            <a:lvl4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4pPr>
            <a:lvl5pPr marL="0" indent="0">
              <a:spcAft>
                <a:spcPts val="700"/>
              </a:spcAft>
              <a:buFont typeface="Arial" panose="020B0604020202020204" pitchFamily="34" charset="0"/>
              <a:buNone/>
              <a:tabLst>
                <a:tab pos="642938" algn="l"/>
              </a:tabLst>
              <a:defRPr sz="3500" cap="all" baseline="0">
                <a:latin typeface="+mj-lt"/>
              </a:defRPr>
            </a:lvl5pPr>
            <a:lvl6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6pPr>
            <a:lvl7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7pPr>
            <a:lvl8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8pPr>
            <a:lvl9pPr marL="0" indent="0">
              <a:spcAft>
                <a:spcPts val="700"/>
              </a:spcAft>
              <a:buNone/>
              <a:tabLst>
                <a:tab pos="642938" algn="l"/>
              </a:tabLst>
              <a:defRPr sz="3500" cap="all" baseline="0">
                <a:latin typeface="+mj-lt"/>
              </a:defRPr>
            </a:lvl9pPr>
          </a:lstStyle>
          <a:p>
            <a:pPr lvl="0"/>
            <a:r>
              <a:rPr lang="en-GB" noProof="0"/>
              <a:t>01	Title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88C87B37-183B-7346-AC5A-05623F270A32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Graphique 7">
            <a:extLst>
              <a:ext uri="{FF2B5EF4-FFF2-40B4-BE49-F238E27FC236}">
                <a16:creationId xmlns:a16="http://schemas.microsoft.com/office/drawing/2014/main" id="{69D769FF-6315-7B10-C58D-0B64C9271F3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5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2AAED0F7-76E2-028F-EE38-BF1104C81129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21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Rectangle, conception, art&#10;&#10;Description générée automatiquement">
            <a:extLst>
              <a:ext uri="{FF2B5EF4-FFF2-40B4-BE49-F238E27FC236}">
                <a16:creationId xmlns:a16="http://schemas.microsoft.com/office/drawing/2014/main" id="{3773E2CD-BB9C-5C99-50E2-5120AAE84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05576A67-6140-C2ED-95F9-6785DD86F48F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Graphique 7">
            <a:extLst>
              <a:ext uri="{FF2B5EF4-FFF2-40B4-BE49-F238E27FC236}">
                <a16:creationId xmlns:a16="http://schemas.microsoft.com/office/drawing/2014/main" id="{E000E93A-92B6-24E5-15E5-152359A0EAE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1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332"/>
            <a:ext cx="12204000" cy="68646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05576A67-6140-C2ED-95F9-6785DD86F48F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Graphique 7">
            <a:extLst>
              <a:ext uri="{FF2B5EF4-FFF2-40B4-BE49-F238E27FC236}">
                <a16:creationId xmlns:a16="http://schemas.microsoft.com/office/drawing/2014/main" id="{E000E93A-92B6-24E5-15E5-152359A0EAE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64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05576A67-6140-C2ED-95F9-6785DD86F48F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Graphique 7">
            <a:extLst>
              <a:ext uri="{FF2B5EF4-FFF2-40B4-BE49-F238E27FC236}">
                <a16:creationId xmlns:a16="http://schemas.microsoft.com/office/drawing/2014/main" id="{E000E93A-92B6-24E5-15E5-152359A0EAE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05576A67-6140-C2ED-95F9-6785DD86F48F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Graphique 7">
            <a:extLst>
              <a:ext uri="{FF2B5EF4-FFF2-40B4-BE49-F238E27FC236}">
                <a16:creationId xmlns:a16="http://schemas.microsoft.com/office/drawing/2014/main" id="{E000E93A-92B6-24E5-15E5-152359A0EAE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47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05576A67-6140-C2ED-95F9-6785DD86F48F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Graphique 7">
            <a:extLst>
              <a:ext uri="{FF2B5EF4-FFF2-40B4-BE49-F238E27FC236}">
                <a16:creationId xmlns:a16="http://schemas.microsoft.com/office/drawing/2014/main" id="{E000E93A-92B6-24E5-15E5-152359A0EAE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37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05576A67-6140-C2ED-95F9-6785DD86F48F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Graphique 7">
            <a:extLst>
              <a:ext uri="{FF2B5EF4-FFF2-40B4-BE49-F238E27FC236}">
                <a16:creationId xmlns:a16="http://schemas.microsoft.com/office/drawing/2014/main" id="{E000E93A-92B6-24E5-15E5-152359A0EAE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78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iel, véhicule, voiture&#10;&#10;Description générée automatiquement">
            <a:extLst>
              <a:ext uri="{FF2B5EF4-FFF2-40B4-BE49-F238E27FC236}">
                <a16:creationId xmlns:a16="http://schemas.microsoft.com/office/drawing/2014/main" id="{9FDA079D-9112-F767-78EA-BFBCF1008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1"/>
            <a:ext cx="12204000" cy="68643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22A71DF7-8FA4-642C-61DE-B625567746C8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que 7">
            <a:extLst>
              <a:ext uri="{FF2B5EF4-FFF2-40B4-BE49-F238E27FC236}">
                <a16:creationId xmlns:a16="http://schemas.microsoft.com/office/drawing/2014/main" id="{EF4CBFE1-BF96-99FF-E384-1E6036D3C29E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64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FDA079D-9112-F767-78EA-BFBCF1008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332"/>
            <a:ext cx="12204000" cy="68646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C0761386-CE8F-5C23-EEC2-013E249BD340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que 7">
            <a:extLst>
              <a:ext uri="{FF2B5EF4-FFF2-40B4-BE49-F238E27FC236}">
                <a16:creationId xmlns:a16="http://schemas.microsoft.com/office/drawing/2014/main" id="{B6557D7D-AA8D-A4F0-0DD3-6B9AE32C8924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25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FDA079D-9112-F767-78EA-BFBCF1008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435"/>
            <a:ext cx="12204000" cy="68648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49FE012D-108E-C9B0-9E75-EE44F8C0C08A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que 7">
            <a:extLst>
              <a:ext uri="{FF2B5EF4-FFF2-40B4-BE49-F238E27FC236}">
                <a16:creationId xmlns:a16="http://schemas.microsoft.com/office/drawing/2014/main" id="{B0CA2442-6632-BE11-7C3B-C8C1F4BD8E74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02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, Véhicule terrestre, véhicule, roue&#10;&#10;Description générée automatiquement">
            <a:extLst>
              <a:ext uri="{FF2B5EF4-FFF2-40B4-BE49-F238E27FC236}">
                <a16:creationId xmlns:a16="http://schemas.microsoft.com/office/drawing/2014/main" id="{0724C5DA-1D2C-24CA-FA30-83BD3DA6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1"/>
            <a:ext cx="12204000" cy="68643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8F112941-34A1-F593-81AA-5F28E4520470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que 7">
            <a:extLst>
              <a:ext uri="{FF2B5EF4-FFF2-40B4-BE49-F238E27FC236}">
                <a16:creationId xmlns:a16="http://schemas.microsoft.com/office/drawing/2014/main" id="{DED07CB1-1D83-3F87-07DF-2F27516E3B54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7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FBE51EB3-7738-36ED-E73C-80549122D9D2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86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éhicule, Véhicule terrestre, roue, Conception automobile&#10;&#10;Description générée automatiquement">
            <a:extLst>
              <a:ext uri="{FF2B5EF4-FFF2-40B4-BE49-F238E27FC236}">
                <a16:creationId xmlns:a16="http://schemas.microsoft.com/office/drawing/2014/main" id="{4B1D57FE-0CFB-8618-461F-5796839C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1"/>
            <a:ext cx="12204000" cy="68643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8D6F52F7-F03D-ECC5-5477-92BBCD12201D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que 7">
            <a:extLst>
              <a:ext uri="{FF2B5EF4-FFF2-40B4-BE49-F238E27FC236}">
                <a16:creationId xmlns:a16="http://schemas.microsoft.com/office/drawing/2014/main" id="{D3BC9061-2AF5-BD68-5A57-2E26FF1107FE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46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8083C792-2C31-4882-1293-FE34B89D6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375"/>
            <a:ext cx="12204000" cy="686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233067D9-9B03-0185-8934-C00004444F61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que 7">
            <a:extLst>
              <a:ext uri="{FF2B5EF4-FFF2-40B4-BE49-F238E27FC236}">
                <a16:creationId xmlns:a16="http://schemas.microsoft.com/office/drawing/2014/main" id="{3721FBA8-9EAB-7775-C911-C06C387F4A80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10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editable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936026ED-3A57-96C8-DE17-157E2AC7F5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0DF81E2-1D03-D309-F134-73108FE698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0760582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40670D6-7AC5-3FC4-F7BA-A14626FD8A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 bwMode="gray">
          <a:xfrm>
            <a:off x="11398310" y="385209"/>
            <a:ext cx="432861" cy="396000"/>
          </a:xfrm>
          <a:custGeom>
            <a:avLst/>
            <a:gdLst>
              <a:gd name="connsiteX0" fmla="*/ 305669 w 432861"/>
              <a:gd name="connsiteY0" fmla="*/ 364676 h 396000"/>
              <a:gd name="connsiteX1" fmla="*/ 303775 w 432861"/>
              <a:gd name="connsiteY1" fmla="*/ 368027 h 396000"/>
              <a:gd name="connsiteX2" fmla="*/ 301881 w 432861"/>
              <a:gd name="connsiteY2" fmla="*/ 371378 h 396000"/>
              <a:gd name="connsiteX3" fmla="*/ 299987 w 432861"/>
              <a:gd name="connsiteY3" fmla="*/ 374729 h 396000"/>
              <a:gd name="connsiteX4" fmla="*/ 298093 w 432861"/>
              <a:gd name="connsiteY4" fmla="*/ 378080 h 396000"/>
              <a:gd name="connsiteX5" fmla="*/ 298530 w 432861"/>
              <a:gd name="connsiteY5" fmla="*/ 378080 h 396000"/>
              <a:gd name="connsiteX6" fmla="*/ 313245 w 432861"/>
              <a:gd name="connsiteY6" fmla="*/ 378080 h 396000"/>
              <a:gd name="connsiteX7" fmla="*/ 311351 w 432861"/>
              <a:gd name="connsiteY7" fmla="*/ 374729 h 396000"/>
              <a:gd name="connsiteX8" fmla="*/ 309457 w 432861"/>
              <a:gd name="connsiteY8" fmla="*/ 371378 h 396000"/>
              <a:gd name="connsiteX9" fmla="*/ 307563 w 432861"/>
              <a:gd name="connsiteY9" fmla="*/ 368027 h 396000"/>
              <a:gd name="connsiteX10" fmla="*/ 80424 w 432861"/>
              <a:gd name="connsiteY10" fmla="*/ 364676 h 396000"/>
              <a:gd name="connsiteX11" fmla="*/ 78530 w 432861"/>
              <a:gd name="connsiteY11" fmla="*/ 368027 h 396000"/>
              <a:gd name="connsiteX12" fmla="*/ 76636 w 432861"/>
              <a:gd name="connsiteY12" fmla="*/ 371378 h 396000"/>
              <a:gd name="connsiteX13" fmla="*/ 74742 w 432861"/>
              <a:gd name="connsiteY13" fmla="*/ 374729 h 396000"/>
              <a:gd name="connsiteX14" fmla="*/ 72848 w 432861"/>
              <a:gd name="connsiteY14" fmla="*/ 378080 h 396000"/>
              <a:gd name="connsiteX15" fmla="*/ 73285 w 432861"/>
              <a:gd name="connsiteY15" fmla="*/ 378080 h 396000"/>
              <a:gd name="connsiteX16" fmla="*/ 88000 w 432861"/>
              <a:gd name="connsiteY16" fmla="*/ 378080 h 396000"/>
              <a:gd name="connsiteX17" fmla="*/ 86106 w 432861"/>
              <a:gd name="connsiteY17" fmla="*/ 374729 h 396000"/>
              <a:gd name="connsiteX18" fmla="*/ 84212 w 432861"/>
              <a:gd name="connsiteY18" fmla="*/ 371378 h 396000"/>
              <a:gd name="connsiteX19" fmla="*/ 82318 w 432861"/>
              <a:gd name="connsiteY19" fmla="*/ 368027 h 396000"/>
              <a:gd name="connsiteX20" fmla="*/ 299258 w 432861"/>
              <a:gd name="connsiteY20" fmla="*/ 351854 h 396000"/>
              <a:gd name="connsiteX21" fmla="*/ 310623 w 432861"/>
              <a:gd name="connsiteY21" fmla="*/ 351854 h 396000"/>
              <a:gd name="connsiteX22" fmla="*/ 311351 w 432861"/>
              <a:gd name="connsiteY22" fmla="*/ 351854 h 396000"/>
              <a:gd name="connsiteX23" fmla="*/ 312079 w 432861"/>
              <a:gd name="connsiteY23" fmla="*/ 352146 h 396000"/>
              <a:gd name="connsiteX24" fmla="*/ 312808 w 432861"/>
              <a:gd name="connsiteY24" fmla="*/ 352583 h 396000"/>
              <a:gd name="connsiteX25" fmla="*/ 313391 w 432861"/>
              <a:gd name="connsiteY25" fmla="*/ 353166 h 396000"/>
              <a:gd name="connsiteX26" fmla="*/ 314702 w 432861"/>
              <a:gd name="connsiteY26" fmla="*/ 355497 h 396000"/>
              <a:gd name="connsiteX27" fmla="*/ 316013 w 432861"/>
              <a:gd name="connsiteY27" fmla="*/ 357828 h 396000"/>
              <a:gd name="connsiteX28" fmla="*/ 317325 w 432861"/>
              <a:gd name="connsiteY28" fmla="*/ 360159 h 396000"/>
              <a:gd name="connsiteX29" fmla="*/ 318636 w 432861"/>
              <a:gd name="connsiteY29" fmla="*/ 362490 h 396000"/>
              <a:gd name="connsiteX30" fmla="*/ 323152 w 432861"/>
              <a:gd name="connsiteY30" fmla="*/ 370504 h 396000"/>
              <a:gd name="connsiteX31" fmla="*/ 327669 w 432861"/>
              <a:gd name="connsiteY31" fmla="*/ 378517 h 396000"/>
              <a:gd name="connsiteX32" fmla="*/ 327378 w 432861"/>
              <a:gd name="connsiteY32" fmla="*/ 378662 h 396000"/>
              <a:gd name="connsiteX33" fmla="*/ 331894 w 432861"/>
              <a:gd name="connsiteY33" fmla="*/ 386676 h 396000"/>
              <a:gd name="connsiteX34" fmla="*/ 336411 w 432861"/>
              <a:gd name="connsiteY34" fmla="*/ 394689 h 396000"/>
              <a:gd name="connsiteX35" fmla="*/ 322278 w 432861"/>
              <a:gd name="connsiteY35" fmla="*/ 394689 h 396000"/>
              <a:gd name="connsiteX36" fmla="*/ 321550 w 432861"/>
              <a:gd name="connsiteY36" fmla="*/ 394252 h 396000"/>
              <a:gd name="connsiteX37" fmla="*/ 320967 w 432861"/>
              <a:gd name="connsiteY37" fmla="*/ 393669 h 396000"/>
              <a:gd name="connsiteX38" fmla="*/ 320530 w 432861"/>
              <a:gd name="connsiteY38" fmla="*/ 392940 h 396000"/>
              <a:gd name="connsiteX39" fmla="*/ 319947 w 432861"/>
              <a:gd name="connsiteY39" fmla="*/ 391775 h 396000"/>
              <a:gd name="connsiteX40" fmla="*/ 319364 w 432861"/>
              <a:gd name="connsiteY40" fmla="*/ 390609 h 396000"/>
              <a:gd name="connsiteX41" fmla="*/ 318782 w 432861"/>
              <a:gd name="connsiteY41" fmla="*/ 389444 h 396000"/>
              <a:gd name="connsiteX42" fmla="*/ 318199 w 432861"/>
              <a:gd name="connsiteY42" fmla="*/ 388278 h 396000"/>
              <a:gd name="connsiteX43" fmla="*/ 292411 w 432861"/>
              <a:gd name="connsiteY43" fmla="*/ 388278 h 396000"/>
              <a:gd name="connsiteX44" fmla="*/ 291828 w 432861"/>
              <a:gd name="connsiteY44" fmla="*/ 389298 h 396000"/>
              <a:gd name="connsiteX45" fmla="*/ 291245 w 432861"/>
              <a:gd name="connsiteY45" fmla="*/ 390318 h 396000"/>
              <a:gd name="connsiteX46" fmla="*/ 290662 w 432861"/>
              <a:gd name="connsiteY46" fmla="*/ 391338 h 396000"/>
              <a:gd name="connsiteX47" fmla="*/ 290079 w 432861"/>
              <a:gd name="connsiteY47" fmla="*/ 392358 h 396000"/>
              <a:gd name="connsiteX48" fmla="*/ 289497 w 432861"/>
              <a:gd name="connsiteY48" fmla="*/ 393232 h 396000"/>
              <a:gd name="connsiteX49" fmla="*/ 288768 w 432861"/>
              <a:gd name="connsiteY49" fmla="*/ 393960 h 396000"/>
              <a:gd name="connsiteX50" fmla="*/ 288040 w 432861"/>
              <a:gd name="connsiteY50" fmla="*/ 394398 h 396000"/>
              <a:gd name="connsiteX51" fmla="*/ 287311 w 432861"/>
              <a:gd name="connsiteY51" fmla="*/ 394543 h 396000"/>
              <a:gd name="connsiteX52" fmla="*/ 273907 w 432861"/>
              <a:gd name="connsiteY52" fmla="*/ 394543 h 396000"/>
              <a:gd name="connsiteX53" fmla="*/ 279735 w 432861"/>
              <a:gd name="connsiteY53" fmla="*/ 384199 h 396000"/>
              <a:gd name="connsiteX54" fmla="*/ 285563 w 432861"/>
              <a:gd name="connsiteY54" fmla="*/ 373854 h 396000"/>
              <a:gd name="connsiteX55" fmla="*/ 291391 w 432861"/>
              <a:gd name="connsiteY55" fmla="*/ 363510 h 396000"/>
              <a:gd name="connsiteX56" fmla="*/ 297218 w 432861"/>
              <a:gd name="connsiteY56" fmla="*/ 353166 h 396000"/>
              <a:gd name="connsiteX57" fmla="*/ 297801 w 432861"/>
              <a:gd name="connsiteY57" fmla="*/ 352583 h 396000"/>
              <a:gd name="connsiteX58" fmla="*/ 298530 w 432861"/>
              <a:gd name="connsiteY58" fmla="*/ 352146 h 396000"/>
              <a:gd name="connsiteX59" fmla="*/ 299258 w 432861"/>
              <a:gd name="connsiteY59" fmla="*/ 351854 h 396000"/>
              <a:gd name="connsiteX60" fmla="*/ 74450 w 432861"/>
              <a:gd name="connsiteY60" fmla="*/ 351854 h 396000"/>
              <a:gd name="connsiteX61" fmla="*/ 86397 w 432861"/>
              <a:gd name="connsiteY61" fmla="*/ 351854 h 396000"/>
              <a:gd name="connsiteX62" fmla="*/ 87126 w 432861"/>
              <a:gd name="connsiteY62" fmla="*/ 352146 h 396000"/>
              <a:gd name="connsiteX63" fmla="*/ 87709 w 432861"/>
              <a:gd name="connsiteY63" fmla="*/ 352583 h 396000"/>
              <a:gd name="connsiteX64" fmla="*/ 88146 w 432861"/>
              <a:gd name="connsiteY64" fmla="*/ 353166 h 396000"/>
              <a:gd name="connsiteX65" fmla="*/ 89457 w 432861"/>
              <a:gd name="connsiteY65" fmla="*/ 355497 h 396000"/>
              <a:gd name="connsiteX66" fmla="*/ 90768 w 432861"/>
              <a:gd name="connsiteY66" fmla="*/ 357828 h 396000"/>
              <a:gd name="connsiteX67" fmla="*/ 92079 w 432861"/>
              <a:gd name="connsiteY67" fmla="*/ 360159 h 396000"/>
              <a:gd name="connsiteX68" fmla="*/ 93391 w 432861"/>
              <a:gd name="connsiteY68" fmla="*/ 362490 h 396000"/>
              <a:gd name="connsiteX69" fmla="*/ 97907 w 432861"/>
              <a:gd name="connsiteY69" fmla="*/ 370504 h 396000"/>
              <a:gd name="connsiteX70" fmla="*/ 102424 w 432861"/>
              <a:gd name="connsiteY70" fmla="*/ 378517 h 396000"/>
              <a:gd name="connsiteX71" fmla="*/ 102861 w 432861"/>
              <a:gd name="connsiteY71" fmla="*/ 378662 h 396000"/>
              <a:gd name="connsiteX72" fmla="*/ 107377 w 432861"/>
              <a:gd name="connsiteY72" fmla="*/ 386676 h 396000"/>
              <a:gd name="connsiteX73" fmla="*/ 111894 w 432861"/>
              <a:gd name="connsiteY73" fmla="*/ 394689 h 396000"/>
              <a:gd name="connsiteX74" fmla="*/ 97762 w 432861"/>
              <a:gd name="connsiteY74" fmla="*/ 394689 h 396000"/>
              <a:gd name="connsiteX75" fmla="*/ 97033 w 432861"/>
              <a:gd name="connsiteY75" fmla="*/ 394252 h 396000"/>
              <a:gd name="connsiteX76" fmla="*/ 96305 w 432861"/>
              <a:gd name="connsiteY76" fmla="*/ 393669 h 396000"/>
              <a:gd name="connsiteX77" fmla="*/ 95722 w 432861"/>
              <a:gd name="connsiteY77" fmla="*/ 392940 h 396000"/>
              <a:gd name="connsiteX78" fmla="*/ 95139 w 432861"/>
              <a:gd name="connsiteY78" fmla="*/ 391775 h 396000"/>
              <a:gd name="connsiteX79" fmla="*/ 94556 w 432861"/>
              <a:gd name="connsiteY79" fmla="*/ 390609 h 396000"/>
              <a:gd name="connsiteX80" fmla="*/ 93973 w 432861"/>
              <a:gd name="connsiteY80" fmla="*/ 389444 h 396000"/>
              <a:gd name="connsiteX81" fmla="*/ 93391 w 432861"/>
              <a:gd name="connsiteY81" fmla="*/ 388278 h 396000"/>
              <a:gd name="connsiteX82" fmla="*/ 67603 w 432861"/>
              <a:gd name="connsiteY82" fmla="*/ 388278 h 396000"/>
              <a:gd name="connsiteX83" fmla="*/ 67020 w 432861"/>
              <a:gd name="connsiteY83" fmla="*/ 389298 h 396000"/>
              <a:gd name="connsiteX84" fmla="*/ 66437 w 432861"/>
              <a:gd name="connsiteY84" fmla="*/ 390318 h 396000"/>
              <a:gd name="connsiteX85" fmla="*/ 65854 w 432861"/>
              <a:gd name="connsiteY85" fmla="*/ 391338 h 396000"/>
              <a:gd name="connsiteX86" fmla="*/ 65272 w 432861"/>
              <a:gd name="connsiteY86" fmla="*/ 392358 h 396000"/>
              <a:gd name="connsiteX87" fmla="*/ 64689 w 432861"/>
              <a:gd name="connsiteY87" fmla="*/ 393232 h 396000"/>
              <a:gd name="connsiteX88" fmla="*/ 63960 w 432861"/>
              <a:gd name="connsiteY88" fmla="*/ 393960 h 396000"/>
              <a:gd name="connsiteX89" fmla="*/ 63232 w 432861"/>
              <a:gd name="connsiteY89" fmla="*/ 394398 h 396000"/>
              <a:gd name="connsiteX90" fmla="*/ 62503 w 432861"/>
              <a:gd name="connsiteY90" fmla="*/ 394543 h 396000"/>
              <a:gd name="connsiteX91" fmla="*/ 49099 w 432861"/>
              <a:gd name="connsiteY91" fmla="*/ 394543 h 396000"/>
              <a:gd name="connsiteX92" fmla="*/ 54927 w 432861"/>
              <a:gd name="connsiteY92" fmla="*/ 384199 h 396000"/>
              <a:gd name="connsiteX93" fmla="*/ 60755 w 432861"/>
              <a:gd name="connsiteY93" fmla="*/ 373854 h 396000"/>
              <a:gd name="connsiteX94" fmla="*/ 66583 w 432861"/>
              <a:gd name="connsiteY94" fmla="*/ 363510 h 396000"/>
              <a:gd name="connsiteX95" fmla="*/ 72411 w 432861"/>
              <a:gd name="connsiteY95" fmla="*/ 353166 h 396000"/>
              <a:gd name="connsiteX96" fmla="*/ 72993 w 432861"/>
              <a:gd name="connsiteY96" fmla="*/ 352583 h 396000"/>
              <a:gd name="connsiteX97" fmla="*/ 73722 w 432861"/>
              <a:gd name="connsiteY97" fmla="*/ 352146 h 396000"/>
              <a:gd name="connsiteX98" fmla="*/ 74450 w 432861"/>
              <a:gd name="connsiteY98" fmla="*/ 351854 h 396000"/>
              <a:gd name="connsiteX99" fmla="*/ 221603 w 432861"/>
              <a:gd name="connsiteY99" fmla="*/ 351709 h 396000"/>
              <a:gd name="connsiteX100" fmla="*/ 236464 w 432861"/>
              <a:gd name="connsiteY100" fmla="*/ 351709 h 396000"/>
              <a:gd name="connsiteX101" fmla="*/ 236464 w 432861"/>
              <a:gd name="connsiteY101" fmla="*/ 368027 h 396000"/>
              <a:gd name="connsiteX102" fmla="*/ 253947 w 432861"/>
              <a:gd name="connsiteY102" fmla="*/ 368027 h 396000"/>
              <a:gd name="connsiteX103" fmla="*/ 253947 w 432861"/>
              <a:gd name="connsiteY103" fmla="*/ 351709 h 396000"/>
              <a:gd name="connsiteX104" fmla="*/ 261378 w 432861"/>
              <a:gd name="connsiteY104" fmla="*/ 351709 h 396000"/>
              <a:gd name="connsiteX105" fmla="*/ 268808 w 432861"/>
              <a:gd name="connsiteY105" fmla="*/ 351709 h 396000"/>
              <a:gd name="connsiteX106" fmla="*/ 268808 w 432861"/>
              <a:gd name="connsiteY106" fmla="*/ 394689 h 396000"/>
              <a:gd name="connsiteX107" fmla="*/ 253947 w 432861"/>
              <a:gd name="connsiteY107" fmla="*/ 394689 h 396000"/>
              <a:gd name="connsiteX108" fmla="*/ 253947 w 432861"/>
              <a:gd name="connsiteY108" fmla="*/ 378080 h 396000"/>
              <a:gd name="connsiteX109" fmla="*/ 236464 w 432861"/>
              <a:gd name="connsiteY109" fmla="*/ 378080 h 396000"/>
              <a:gd name="connsiteX110" fmla="*/ 236464 w 432861"/>
              <a:gd name="connsiteY110" fmla="*/ 394689 h 396000"/>
              <a:gd name="connsiteX111" fmla="*/ 221603 w 432861"/>
              <a:gd name="connsiteY111" fmla="*/ 394689 h 396000"/>
              <a:gd name="connsiteX112" fmla="*/ 112331 w 432861"/>
              <a:gd name="connsiteY112" fmla="*/ 351709 h 396000"/>
              <a:gd name="connsiteX113" fmla="*/ 126464 w 432861"/>
              <a:gd name="connsiteY113" fmla="*/ 351709 h 396000"/>
              <a:gd name="connsiteX114" fmla="*/ 126464 w 432861"/>
              <a:gd name="connsiteY114" fmla="*/ 375457 h 396000"/>
              <a:gd name="connsiteX115" fmla="*/ 127046 w 432861"/>
              <a:gd name="connsiteY115" fmla="*/ 380119 h 396000"/>
              <a:gd name="connsiteX116" fmla="*/ 128940 w 432861"/>
              <a:gd name="connsiteY116" fmla="*/ 383325 h 396000"/>
              <a:gd name="connsiteX117" fmla="*/ 131854 w 432861"/>
              <a:gd name="connsiteY117" fmla="*/ 385073 h 396000"/>
              <a:gd name="connsiteX118" fmla="*/ 135788 w 432861"/>
              <a:gd name="connsiteY118" fmla="*/ 385656 h 396000"/>
              <a:gd name="connsiteX119" fmla="*/ 139868 w 432861"/>
              <a:gd name="connsiteY119" fmla="*/ 385073 h 396000"/>
              <a:gd name="connsiteX120" fmla="*/ 142927 w 432861"/>
              <a:gd name="connsiteY120" fmla="*/ 383325 h 396000"/>
              <a:gd name="connsiteX121" fmla="*/ 144821 w 432861"/>
              <a:gd name="connsiteY121" fmla="*/ 380119 h 396000"/>
              <a:gd name="connsiteX122" fmla="*/ 145404 w 432861"/>
              <a:gd name="connsiteY122" fmla="*/ 375457 h 396000"/>
              <a:gd name="connsiteX123" fmla="*/ 145404 w 432861"/>
              <a:gd name="connsiteY123" fmla="*/ 351709 h 396000"/>
              <a:gd name="connsiteX124" fmla="*/ 159245 w 432861"/>
              <a:gd name="connsiteY124" fmla="*/ 351709 h 396000"/>
              <a:gd name="connsiteX125" fmla="*/ 159245 w 432861"/>
              <a:gd name="connsiteY125" fmla="*/ 375457 h 396000"/>
              <a:gd name="connsiteX126" fmla="*/ 157642 w 432861"/>
              <a:gd name="connsiteY126" fmla="*/ 384782 h 396000"/>
              <a:gd name="connsiteX127" fmla="*/ 152980 w 432861"/>
              <a:gd name="connsiteY127" fmla="*/ 391192 h 396000"/>
              <a:gd name="connsiteX128" fmla="*/ 145550 w 432861"/>
              <a:gd name="connsiteY128" fmla="*/ 394835 h 396000"/>
              <a:gd name="connsiteX129" fmla="*/ 135788 w 432861"/>
              <a:gd name="connsiteY129" fmla="*/ 396000 h 396000"/>
              <a:gd name="connsiteX130" fmla="*/ 126026 w 432861"/>
              <a:gd name="connsiteY130" fmla="*/ 394835 h 396000"/>
              <a:gd name="connsiteX131" fmla="*/ 118596 w 432861"/>
              <a:gd name="connsiteY131" fmla="*/ 391192 h 396000"/>
              <a:gd name="connsiteX132" fmla="*/ 113934 w 432861"/>
              <a:gd name="connsiteY132" fmla="*/ 384782 h 396000"/>
              <a:gd name="connsiteX133" fmla="*/ 112331 w 432861"/>
              <a:gd name="connsiteY133" fmla="*/ 375457 h 396000"/>
              <a:gd name="connsiteX134" fmla="*/ 0 w 432861"/>
              <a:gd name="connsiteY134" fmla="*/ 351709 h 396000"/>
              <a:gd name="connsiteX135" fmla="*/ 14424 w 432861"/>
              <a:gd name="connsiteY135" fmla="*/ 351709 h 396000"/>
              <a:gd name="connsiteX136" fmla="*/ 15298 w 432861"/>
              <a:gd name="connsiteY136" fmla="*/ 351709 h 396000"/>
              <a:gd name="connsiteX137" fmla="*/ 16026 w 432861"/>
              <a:gd name="connsiteY137" fmla="*/ 352000 h 396000"/>
              <a:gd name="connsiteX138" fmla="*/ 16609 w 432861"/>
              <a:gd name="connsiteY138" fmla="*/ 352437 h 396000"/>
              <a:gd name="connsiteX139" fmla="*/ 17046 w 432861"/>
              <a:gd name="connsiteY139" fmla="*/ 353020 h 396000"/>
              <a:gd name="connsiteX140" fmla="*/ 20543 w 432861"/>
              <a:gd name="connsiteY140" fmla="*/ 359576 h 396000"/>
              <a:gd name="connsiteX141" fmla="*/ 24040 w 432861"/>
              <a:gd name="connsiteY141" fmla="*/ 366133 h 396000"/>
              <a:gd name="connsiteX142" fmla="*/ 27536 w 432861"/>
              <a:gd name="connsiteY142" fmla="*/ 372689 h 396000"/>
              <a:gd name="connsiteX143" fmla="*/ 31033 w 432861"/>
              <a:gd name="connsiteY143" fmla="*/ 379245 h 396000"/>
              <a:gd name="connsiteX144" fmla="*/ 34530 w 432861"/>
              <a:gd name="connsiteY144" fmla="*/ 372689 h 396000"/>
              <a:gd name="connsiteX145" fmla="*/ 38026 w 432861"/>
              <a:gd name="connsiteY145" fmla="*/ 366133 h 396000"/>
              <a:gd name="connsiteX146" fmla="*/ 41523 w 432861"/>
              <a:gd name="connsiteY146" fmla="*/ 359576 h 396000"/>
              <a:gd name="connsiteX147" fmla="*/ 45020 w 432861"/>
              <a:gd name="connsiteY147" fmla="*/ 353020 h 396000"/>
              <a:gd name="connsiteX148" fmla="*/ 45603 w 432861"/>
              <a:gd name="connsiteY148" fmla="*/ 352437 h 396000"/>
              <a:gd name="connsiteX149" fmla="*/ 46331 w 432861"/>
              <a:gd name="connsiteY149" fmla="*/ 352000 h 396000"/>
              <a:gd name="connsiteX150" fmla="*/ 47059 w 432861"/>
              <a:gd name="connsiteY150" fmla="*/ 351709 h 396000"/>
              <a:gd name="connsiteX151" fmla="*/ 62503 w 432861"/>
              <a:gd name="connsiteY151" fmla="*/ 351709 h 396000"/>
              <a:gd name="connsiteX152" fmla="*/ 56530 w 432861"/>
              <a:gd name="connsiteY152" fmla="*/ 362490 h 396000"/>
              <a:gd name="connsiteX153" fmla="*/ 56676 w 432861"/>
              <a:gd name="connsiteY153" fmla="*/ 362490 h 396000"/>
              <a:gd name="connsiteX154" fmla="*/ 50702 w 432861"/>
              <a:gd name="connsiteY154" fmla="*/ 373272 h 396000"/>
              <a:gd name="connsiteX155" fmla="*/ 44729 w 432861"/>
              <a:gd name="connsiteY155" fmla="*/ 384053 h 396000"/>
              <a:gd name="connsiteX156" fmla="*/ 38755 w 432861"/>
              <a:gd name="connsiteY156" fmla="*/ 394835 h 396000"/>
              <a:gd name="connsiteX157" fmla="*/ 23894 w 432861"/>
              <a:gd name="connsiteY157" fmla="*/ 394835 h 396000"/>
              <a:gd name="connsiteX158" fmla="*/ 17921 w 432861"/>
              <a:gd name="connsiteY158" fmla="*/ 384053 h 396000"/>
              <a:gd name="connsiteX159" fmla="*/ 11947 w 432861"/>
              <a:gd name="connsiteY159" fmla="*/ 373272 h 396000"/>
              <a:gd name="connsiteX160" fmla="*/ 5973 w 432861"/>
              <a:gd name="connsiteY160" fmla="*/ 362490 h 396000"/>
              <a:gd name="connsiteX161" fmla="*/ 390609 w 432861"/>
              <a:gd name="connsiteY161" fmla="*/ 351563 h 396000"/>
              <a:gd name="connsiteX162" fmla="*/ 405470 w 432861"/>
              <a:gd name="connsiteY162" fmla="*/ 351563 h 396000"/>
              <a:gd name="connsiteX163" fmla="*/ 405470 w 432861"/>
              <a:gd name="connsiteY163" fmla="*/ 382596 h 396000"/>
              <a:gd name="connsiteX164" fmla="*/ 426013 w 432861"/>
              <a:gd name="connsiteY164" fmla="*/ 382596 h 396000"/>
              <a:gd name="connsiteX165" fmla="*/ 432861 w 432861"/>
              <a:gd name="connsiteY165" fmla="*/ 382596 h 396000"/>
              <a:gd name="connsiteX166" fmla="*/ 432861 w 432861"/>
              <a:gd name="connsiteY166" fmla="*/ 394543 h 396000"/>
              <a:gd name="connsiteX167" fmla="*/ 390609 w 432861"/>
              <a:gd name="connsiteY167" fmla="*/ 394543 h 396000"/>
              <a:gd name="connsiteX168" fmla="*/ 342093 w 432861"/>
              <a:gd name="connsiteY168" fmla="*/ 351563 h 396000"/>
              <a:gd name="connsiteX169" fmla="*/ 356954 w 432861"/>
              <a:gd name="connsiteY169" fmla="*/ 351563 h 396000"/>
              <a:gd name="connsiteX170" fmla="*/ 356954 w 432861"/>
              <a:gd name="connsiteY170" fmla="*/ 382596 h 396000"/>
              <a:gd name="connsiteX171" fmla="*/ 370503 w 432861"/>
              <a:gd name="connsiteY171" fmla="*/ 382596 h 396000"/>
              <a:gd name="connsiteX172" fmla="*/ 384199 w 432861"/>
              <a:gd name="connsiteY172" fmla="*/ 382596 h 396000"/>
              <a:gd name="connsiteX173" fmla="*/ 384199 w 432861"/>
              <a:gd name="connsiteY173" fmla="*/ 394543 h 396000"/>
              <a:gd name="connsiteX174" fmla="*/ 342093 w 432861"/>
              <a:gd name="connsiteY174" fmla="*/ 394543 h 396000"/>
              <a:gd name="connsiteX175" fmla="*/ 164635 w 432861"/>
              <a:gd name="connsiteY175" fmla="*/ 351563 h 396000"/>
              <a:gd name="connsiteX176" fmla="*/ 179788 w 432861"/>
              <a:gd name="connsiteY176" fmla="*/ 351563 h 396000"/>
              <a:gd name="connsiteX177" fmla="*/ 180516 w 432861"/>
              <a:gd name="connsiteY177" fmla="*/ 351563 h 396000"/>
              <a:gd name="connsiteX178" fmla="*/ 181099 w 432861"/>
              <a:gd name="connsiteY178" fmla="*/ 351854 h 396000"/>
              <a:gd name="connsiteX179" fmla="*/ 181682 w 432861"/>
              <a:gd name="connsiteY179" fmla="*/ 352292 h 396000"/>
              <a:gd name="connsiteX180" fmla="*/ 182119 w 432861"/>
              <a:gd name="connsiteY180" fmla="*/ 352874 h 396000"/>
              <a:gd name="connsiteX181" fmla="*/ 184159 w 432861"/>
              <a:gd name="connsiteY181" fmla="*/ 355934 h 396000"/>
              <a:gd name="connsiteX182" fmla="*/ 186198 w 432861"/>
              <a:gd name="connsiteY182" fmla="*/ 358994 h 396000"/>
              <a:gd name="connsiteX183" fmla="*/ 188238 w 432861"/>
              <a:gd name="connsiteY183" fmla="*/ 362053 h 396000"/>
              <a:gd name="connsiteX184" fmla="*/ 190278 w 432861"/>
              <a:gd name="connsiteY184" fmla="*/ 365113 h 396000"/>
              <a:gd name="connsiteX185" fmla="*/ 192318 w 432861"/>
              <a:gd name="connsiteY185" fmla="*/ 362053 h 396000"/>
              <a:gd name="connsiteX186" fmla="*/ 194357 w 432861"/>
              <a:gd name="connsiteY186" fmla="*/ 358994 h 396000"/>
              <a:gd name="connsiteX187" fmla="*/ 196397 w 432861"/>
              <a:gd name="connsiteY187" fmla="*/ 355934 h 396000"/>
              <a:gd name="connsiteX188" fmla="*/ 198437 w 432861"/>
              <a:gd name="connsiteY188" fmla="*/ 352874 h 396000"/>
              <a:gd name="connsiteX189" fmla="*/ 199020 w 432861"/>
              <a:gd name="connsiteY189" fmla="*/ 352292 h 396000"/>
              <a:gd name="connsiteX190" fmla="*/ 199603 w 432861"/>
              <a:gd name="connsiteY190" fmla="*/ 351854 h 396000"/>
              <a:gd name="connsiteX191" fmla="*/ 200185 w 432861"/>
              <a:gd name="connsiteY191" fmla="*/ 351563 h 396000"/>
              <a:gd name="connsiteX192" fmla="*/ 215775 w 432861"/>
              <a:gd name="connsiteY192" fmla="*/ 351563 h 396000"/>
              <a:gd name="connsiteX193" fmla="*/ 212132 w 432861"/>
              <a:gd name="connsiteY193" fmla="*/ 356954 h 396000"/>
              <a:gd name="connsiteX194" fmla="*/ 208490 w 432861"/>
              <a:gd name="connsiteY194" fmla="*/ 362345 h 396000"/>
              <a:gd name="connsiteX195" fmla="*/ 204848 w 432861"/>
              <a:gd name="connsiteY195" fmla="*/ 367735 h 396000"/>
              <a:gd name="connsiteX196" fmla="*/ 201205 w 432861"/>
              <a:gd name="connsiteY196" fmla="*/ 373126 h 396000"/>
              <a:gd name="connsiteX197" fmla="*/ 204848 w 432861"/>
              <a:gd name="connsiteY197" fmla="*/ 378517 h 396000"/>
              <a:gd name="connsiteX198" fmla="*/ 208490 w 432861"/>
              <a:gd name="connsiteY198" fmla="*/ 383908 h 396000"/>
              <a:gd name="connsiteX199" fmla="*/ 212132 w 432861"/>
              <a:gd name="connsiteY199" fmla="*/ 389298 h 396000"/>
              <a:gd name="connsiteX200" fmla="*/ 215775 w 432861"/>
              <a:gd name="connsiteY200" fmla="*/ 394689 h 396000"/>
              <a:gd name="connsiteX201" fmla="*/ 200185 w 432861"/>
              <a:gd name="connsiteY201" fmla="*/ 394689 h 396000"/>
              <a:gd name="connsiteX202" fmla="*/ 199603 w 432861"/>
              <a:gd name="connsiteY202" fmla="*/ 394398 h 396000"/>
              <a:gd name="connsiteX203" fmla="*/ 199020 w 432861"/>
              <a:gd name="connsiteY203" fmla="*/ 393961 h 396000"/>
              <a:gd name="connsiteX204" fmla="*/ 198437 w 432861"/>
              <a:gd name="connsiteY204" fmla="*/ 393232 h 396000"/>
              <a:gd name="connsiteX205" fmla="*/ 196397 w 432861"/>
              <a:gd name="connsiteY205" fmla="*/ 390172 h 396000"/>
              <a:gd name="connsiteX206" fmla="*/ 194357 w 432861"/>
              <a:gd name="connsiteY206" fmla="*/ 387113 h 396000"/>
              <a:gd name="connsiteX207" fmla="*/ 192318 w 432861"/>
              <a:gd name="connsiteY207" fmla="*/ 384053 h 396000"/>
              <a:gd name="connsiteX208" fmla="*/ 190278 w 432861"/>
              <a:gd name="connsiteY208" fmla="*/ 380994 h 396000"/>
              <a:gd name="connsiteX209" fmla="*/ 188238 w 432861"/>
              <a:gd name="connsiteY209" fmla="*/ 384053 h 396000"/>
              <a:gd name="connsiteX210" fmla="*/ 186198 w 432861"/>
              <a:gd name="connsiteY210" fmla="*/ 387113 h 396000"/>
              <a:gd name="connsiteX211" fmla="*/ 184159 w 432861"/>
              <a:gd name="connsiteY211" fmla="*/ 390172 h 396000"/>
              <a:gd name="connsiteX212" fmla="*/ 182119 w 432861"/>
              <a:gd name="connsiteY212" fmla="*/ 393232 h 396000"/>
              <a:gd name="connsiteX213" fmla="*/ 181682 w 432861"/>
              <a:gd name="connsiteY213" fmla="*/ 393961 h 396000"/>
              <a:gd name="connsiteX214" fmla="*/ 181099 w 432861"/>
              <a:gd name="connsiteY214" fmla="*/ 394398 h 396000"/>
              <a:gd name="connsiteX215" fmla="*/ 180516 w 432861"/>
              <a:gd name="connsiteY215" fmla="*/ 394689 h 396000"/>
              <a:gd name="connsiteX216" fmla="*/ 164635 w 432861"/>
              <a:gd name="connsiteY216" fmla="*/ 394689 h 396000"/>
              <a:gd name="connsiteX217" fmla="*/ 168278 w 432861"/>
              <a:gd name="connsiteY217" fmla="*/ 389298 h 396000"/>
              <a:gd name="connsiteX218" fmla="*/ 171920 w 432861"/>
              <a:gd name="connsiteY218" fmla="*/ 383908 h 396000"/>
              <a:gd name="connsiteX219" fmla="*/ 175562 w 432861"/>
              <a:gd name="connsiteY219" fmla="*/ 378517 h 396000"/>
              <a:gd name="connsiteX220" fmla="*/ 179205 w 432861"/>
              <a:gd name="connsiteY220" fmla="*/ 373126 h 396000"/>
              <a:gd name="connsiteX221" fmla="*/ 175562 w 432861"/>
              <a:gd name="connsiteY221" fmla="*/ 367735 h 396000"/>
              <a:gd name="connsiteX222" fmla="*/ 171920 w 432861"/>
              <a:gd name="connsiteY222" fmla="*/ 362345 h 396000"/>
              <a:gd name="connsiteX223" fmla="*/ 168278 w 432861"/>
              <a:gd name="connsiteY223" fmla="*/ 356954 h 396000"/>
              <a:gd name="connsiteX224" fmla="*/ 104026 w 432861"/>
              <a:gd name="connsiteY224" fmla="*/ 232384 h 396000"/>
              <a:gd name="connsiteX225" fmla="*/ 103735 w 432861"/>
              <a:gd name="connsiteY225" fmla="*/ 232676 h 396000"/>
              <a:gd name="connsiteX226" fmla="*/ 103735 w 432861"/>
              <a:gd name="connsiteY226" fmla="*/ 232821 h 396000"/>
              <a:gd name="connsiteX227" fmla="*/ 156623 w 432861"/>
              <a:gd name="connsiteY227" fmla="*/ 277258 h 396000"/>
              <a:gd name="connsiteX228" fmla="*/ 157934 w 432861"/>
              <a:gd name="connsiteY228" fmla="*/ 277258 h 396000"/>
              <a:gd name="connsiteX229" fmla="*/ 177311 w 432861"/>
              <a:gd name="connsiteY229" fmla="*/ 261523 h 396000"/>
              <a:gd name="connsiteX230" fmla="*/ 177311 w 432861"/>
              <a:gd name="connsiteY230" fmla="*/ 261232 h 396000"/>
              <a:gd name="connsiteX231" fmla="*/ 177311 w 432861"/>
              <a:gd name="connsiteY231" fmla="*/ 260941 h 396000"/>
              <a:gd name="connsiteX232" fmla="*/ 177166 w 432861"/>
              <a:gd name="connsiteY232" fmla="*/ 260649 h 396000"/>
              <a:gd name="connsiteX233" fmla="*/ 166675 w 432861"/>
              <a:gd name="connsiteY233" fmla="*/ 247682 h 396000"/>
              <a:gd name="connsiteX234" fmla="*/ 165801 w 432861"/>
              <a:gd name="connsiteY234" fmla="*/ 246954 h 396000"/>
              <a:gd name="connsiteX235" fmla="*/ 165656 w 432861"/>
              <a:gd name="connsiteY235" fmla="*/ 246954 h 396000"/>
              <a:gd name="connsiteX236" fmla="*/ 279007 w 432861"/>
              <a:gd name="connsiteY236" fmla="*/ 86689 h 396000"/>
              <a:gd name="connsiteX237" fmla="*/ 276384 w 432861"/>
              <a:gd name="connsiteY237" fmla="*/ 86980 h 396000"/>
              <a:gd name="connsiteX238" fmla="*/ 271576 w 432861"/>
              <a:gd name="connsiteY238" fmla="*/ 90040 h 396000"/>
              <a:gd name="connsiteX239" fmla="*/ 271285 w 432861"/>
              <a:gd name="connsiteY239" fmla="*/ 90185 h 396000"/>
              <a:gd name="connsiteX240" fmla="*/ 272159 w 432861"/>
              <a:gd name="connsiteY240" fmla="*/ 91788 h 396000"/>
              <a:gd name="connsiteX241" fmla="*/ 283814 w 432861"/>
              <a:gd name="connsiteY241" fmla="*/ 95139 h 396000"/>
              <a:gd name="connsiteX242" fmla="*/ 286583 w 432861"/>
              <a:gd name="connsiteY242" fmla="*/ 95285 h 396000"/>
              <a:gd name="connsiteX243" fmla="*/ 286874 w 432861"/>
              <a:gd name="connsiteY243" fmla="*/ 95285 h 396000"/>
              <a:gd name="connsiteX244" fmla="*/ 289351 w 432861"/>
              <a:gd name="connsiteY244" fmla="*/ 94119 h 396000"/>
              <a:gd name="connsiteX245" fmla="*/ 293285 w 432861"/>
              <a:gd name="connsiteY245" fmla="*/ 89748 h 396000"/>
              <a:gd name="connsiteX246" fmla="*/ 292993 w 432861"/>
              <a:gd name="connsiteY246" fmla="*/ 88583 h 396000"/>
              <a:gd name="connsiteX247" fmla="*/ 96013 w 432861"/>
              <a:gd name="connsiteY247" fmla="*/ 83921 h 396000"/>
              <a:gd name="connsiteX248" fmla="*/ 108252 w 432861"/>
              <a:gd name="connsiteY248" fmla="*/ 137536 h 396000"/>
              <a:gd name="connsiteX249" fmla="*/ 134040 w 432861"/>
              <a:gd name="connsiteY249" fmla="*/ 137536 h 396000"/>
              <a:gd name="connsiteX250" fmla="*/ 164345 w 432861"/>
              <a:gd name="connsiteY250" fmla="*/ 84066 h 396000"/>
              <a:gd name="connsiteX251" fmla="*/ 148755 w 432861"/>
              <a:gd name="connsiteY251" fmla="*/ 84066 h 396000"/>
              <a:gd name="connsiteX252" fmla="*/ 144821 w 432861"/>
              <a:gd name="connsiteY252" fmla="*/ 86397 h 396000"/>
              <a:gd name="connsiteX253" fmla="*/ 123258 w 432861"/>
              <a:gd name="connsiteY253" fmla="*/ 124278 h 396000"/>
              <a:gd name="connsiteX254" fmla="*/ 114517 w 432861"/>
              <a:gd name="connsiteY254" fmla="*/ 86689 h 396000"/>
              <a:gd name="connsiteX255" fmla="*/ 112040 w 432861"/>
              <a:gd name="connsiteY255" fmla="*/ 84066 h 396000"/>
              <a:gd name="connsiteX256" fmla="*/ 112185 w 432861"/>
              <a:gd name="connsiteY256" fmla="*/ 83921 h 396000"/>
              <a:gd name="connsiteX257" fmla="*/ 192318 w 432861"/>
              <a:gd name="connsiteY257" fmla="*/ 16755 h 396000"/>
              <a:gd name="connsiteX258" fmla="*/ 113642 w 432861"/>
              <a:gd name="connsiteY258" fmla="*/ 60755 h 396000"/>
              <a:gd name="connsiteX259" fmla="*/ 106794 w 432861"/>
              <a:gd name="connsiteY259" fmla="*/ 68914 h 396000"/>
              <a:gd name="connsiteX260" fmla="*/ 106794 w 432861"/>
              <a:gd name="connsiteY260" fmla="*/ 70225 h 396000"/>
              <a:gd name="connsiteX261" fmla="*/ 107814 w 432861"/>
              <a:gd name="connsiteY261" fmla="*/ 70808 h 396000"/>
              <a:gd name="connsiteX262" fmla="*/ 188238 w 432861"/>
              <a:gd name="connsiteY262" fmla="*/ 70808 h 396000"/>
              <a:gd name="connsiteX263" fmla="*/ 189695 w 432861"/>
              <a:gd name="connsiteY263" fmla="*/ 73431 h 396000"/>
              <a:gd name="connsiteX264" fmla="*/ 147444 w 432861"/>
              <a:gd name="connsiteY264" fmla="*/ 147589 h 396000"/>
              <a:gd name="connsiteX265" fmla="*/ 142199 w 432861"/>
              <a:gd name="connsiteY265" fmla="*/ 150649 h 396000"/>
              <a:gd name="connsiteX266" fmla="*/ 80132 w 432861"/>
              <a:gd name="connsiteY266" fmla="*/ 150649 h 396000"/>
              <a:gd name="connsiteX267" fmla="*/ 78384 w 432861"/>
              <a:gd name="connsiteY267" fmla="*/ 152397 h 396000"/>
              <a:gd name="connsiteX268" fmla="*/ 78384 w 432861"/>
              <a:gd name="connsiteY268" fmla="*/ 154000 h 396000"/>
              <a:gd name="connsiteX269" fmla="*/ 82463 w 432861"/>
              <a:gd name="connsiteY269" fmla="*/ 186053 h 396000"/>
              <a:gd name="connsiteX270" fmla="*/ 82463 w 432861"/>
              <a:gd name="connsiteY270" fmla="*/ 186490 h 396000"/>
              <a:gd name="connsiteX271" fmla="*/ 83338 w 432861"/>
              <a:gd name="connsiteY271" fmla="*/ 189113 h 396000"/>
              <a:gd name="connsiteX272" fmla="*/ 89894 w 432861"/>
              <a:gd name="connsiteY272" fmla="*/ 193921 h 396000"/>
              <a:gd name="connsiteX273" fmla="*/ 96742 w 432861"/>
              <a:gd name="connsiteY273" fmla="*/ 197126 h 396000"/>
              <a:gd name="connsiteX274" fmla="*/ 108397 w 432861"/>
              <a:gd name="connsiteY274" fmla="*/ 199603 h 396000"/>
              <a:gd name="connsiteX275" fmla="*/ 162159 w 432861"/>
              <a:gd name="connsiteY275" fmla="*/ 199603 h 396000"/>
              <a:gd name="connsiteX276" fmla="*/ 164199 w 432861"/>
              <a:gd name="connsiteY276" fmla="*/ 198437 h 396000"/>
              <a:gd name="connsiteX277" fmla="*/ 165947 w 432861"/>
              <a:gd name="connsiteY277" fmla="*/ 192318 h 396000"/>
              <a:gd name="connsiteX278" fmla="*/ 165510 w 432861"/>
              <a:gd name="connsiteY278" fmla="*/ 190570 h 396000"/>
              <a:gd name="connsiteX279" fmla="*/ 162305 w 432861"/>
              <a:gd name="connsiteY279" fmla="*/ 190278 h 396000"/>
              <a:gd name="connsiteX280" fmla="*/ 154146 w 432861"/>
              <a:gd name="connsiteY280" fmla="*/ 189841 h 396000"/>
              <a:gd name="connsiteX281" fmla="*/ 152106 w 432861"/>
              <a:gd name="connsiteY281" fmla="*/ 186782 h 396000"/>
              <a:gd name="connsiteX282" fmla="*/ 165218 w 432861"/>
              <a:gd name="connsiteY282" fmla="*/ 158517 h 396000"/>
              <a:gd name="connsiteX283" fmla="*/ 172503 w 432861"/>
              <a:gd name="connsiteY283" fmla="*/ 149775 h 396000"/>
              <a:gd name="connsiteX284" fmla="*/ 181682 w 432861"/>
              <a:gd name="connsiteY284" fmla="*/ 145841 h 396000"/>
              <a:gd name="connsiteX285" fmla="*/ 185179 w 432861"/>
              <a:gd name="connsiteY285" fmla="*/ 144384 h 396000"/>
              <a:gd name="connsiteX286" fmla="*/ 186636 w 432861"/>
              <a:gd name="connsiteY286" fmla="*/ 142344 h 396000"/>
              <a:gd name="connsiteX287" fmla="*/ 186199 w 432861"/>
              <a:gd name="connsiteY287" fmla="*/ 141762 h 396000"/>
              <a:gd name="connsiteX288" fmla="*/ 185179 w 432861"/>
              <a:gd name="connsiteY288" fmla="*/ 141616 h 396000"/>
              <a:gd name="connsiteX289" fmla="*/ 179060 w 432861"/>
              <a:gd name="connsiteY289" fmla="*/ 141325 h 396000"/>
              <a:gd name="connsiteX290" fmla="*/ 175272 w 432861"/>
              <a:gd name="connsiteY290" fmla="*/ 140159 h 396000"/>
              <a:gd name="connsiteX291" fmla="*/ 175272 w 432861"/>
              <a:gd name="connsiteY291" fmla="*/ 138848 h 396000"/>
              <a:gd name="connsiteX292" fmla="*/ 176874 w 432861"/>
              <a:gd name="connsiteY292" fmla="*/ 135788 h 396000"/>
              <a:gd name="connsiteX293" fmla="*/ 190132 w 432861"/>
              <a:gd name="connsiteY293" fmla="*/ 114225 h 396000"/>
              <a:gd name="connsiteX294" fmla="*/ 196980 w 432861"/>
              <a:gd name="connsiteY294" fmla="*/ 108980 h 396000"/>
              <a:gd name="connsiteX295" fmla="*/ 203099 w 432861"/>
              <a:gd name="connsiteY295" fmla="*/ 107086 h 396000"/>
              <a:gd name="connsiteX296" fmla="*/ 207179 w 432861"/>
              <a:gd name="connsiteY296" fmla="*/ 104609 h 396000"/>
              <a:gd name="connsiteX297" fmla="*/ 206742 w 432861"/>
              <a:gd name="connsiteY297" fmla="*/ 103589 h 396000"/>
              <a:gd name="connsiteX298" fmla="*/ 199894 w 432861"/>
              <a:gd name="connsiteY298" fmla="*/ 102570 h 396000"/>
              <a:gd name="connsiteX299" fmla="*/ 198874 w 432861"/>
              <a:gd name="connsiteY299" fmla="*/ 100093 h 396000"/>
              <a:gd name="connsiteX300" fmla="*/ 201788 w 432861"/>
              <a:gd name="connsiteY300" fmla="*/ 95722 h 396000"/>
              <a:gd name="connsiteX301" fmla="*/ 205285 w 432861"/>
              <a:gd name="connsiteY301" fmla="*/ 90623 h 396000"/>
              <a:gd name="connsiteX302" fmla="*/ 231801 w 432861"/>
              <a:gd name="connsiteY302" fmla="*/ 72411 h 396000"/>
              <a:gd name="connsiteX303" fmla="*/ 239232 w 432861"/>
              <a:gd name="connsiteY303" fmla="*/ 70517 h 396000"/>
              <a:gd name="connsiteX304" fmla="*/ 267934 w 432861"/>
              <a:gd name="connsiteY304" fmla="*/ 43709 h 396000"/>
              <a:gd name="connsiteX305" fmla="*/ 268662 w 432861"/>
              <a:gd name="connsiteY305" fmla="*/ 44146 h 396000"/>
              <a:gd name="connsiteX306" fmla="*/ 264729 w 432861"/>
              <a:gd name="connsiteY306" fmla="*/ 68477 h 396000"/>
              <a:gd name="connsiteX307" fmla="*/ 282795 w 432861"/>
              <a:gd name="connsiteY307" fmla="*/ 69934 h 396000"/>
              <a:gd name="connsiteX308" fmla="*/ 297364 w 432861"/>
              <a:gd name="connsiteY308" fmla="*/ 74742 h 396000"/>
              <a:gd name="connsiteX309" fmla="*/ 302464 w 432861"/>
              <a:gd name="connsiteY309" fmla="*/ 84649 h 396000"/>
              <a:gd name="connsiteX310" fmla="*/ 302464 w 432861"/>
              <a:gd name="connsiteY310" fmla="*/ 87854 h 396000"/>
              <a:gd name="connsiteX311" fmla="*/ 318927 w 432861"/>
              <a:gd name="connsiteY311" fmla="*/ 92808 h 396000"/>
              <a:gd name="connsiteX312" fmla="*/ 328252 w 432861"/>
              <a:gd name="connsiteY312" fmla="*/ 105629 h 396000"/>
              <a:gd name="connsiteX313" fmla="*/ 325484 w 432861"/>
              <a:gd name="connsiteY313" fmla="*/ 124861 h 396000"/>
              <a:gd name="connsiteX314" fmla="*/ 324027 w 432861"/>
              <a:gd name="connsiteY314" fmla="*/ 127921 h 396000"/>
              <a:gd name="connsiteX315" fmla="*/ 322861 w 432861"/>
              <a:gd name="connsiteY315" fmla="*/ 127921 h 396000"/>
              <a:gd name="connsiteX316" fmla="*/ 321987 w 432861"/>
              <a:gd name="connsiteY316" fmla="*/ 126464 h 396000"/>
              <a:gd name="connsiteX317" fmla="*/ 320239 w 432861"/>
              <a:gd name="connsiteY317" fmla="*/ 122821 h 396000"/>
              <a:gd name="connsiteX318" fmla="*/ 312371 w 432861"/>
              <a:gd name="connsiteY318" fmla="*/ 117431 h 396000"/>
              <a:gd name="connsiteX319" fmla="*/ 286291 w 432861"/>
              <a:gd name="connsiteY319" fmla="*/ 117868 h 396000"/>
              <a:gd name="connsiteX320" fmla="*/ 283960 w 432861"/>
              <a:gd name="connsiteY320" fmla="*/ 118888 h 396000"/>
              <a:gd name="connsiteX321" fmla="*/ 283960 w 432861"/>
              <a:gd name="connsiteY321" fmla="*/ 119907 h 396000"/>
              <a:gd name="connsiteX322" fmla="*/ 298821 w 432861"/>
              <a:gd name="connsiteY322" fmla="*/ 123113 h 396000"/>
              <a:gd name="connsiteX323" fmla="*/ 306252 w 432861"/>
              <a:gd name="connsiteY323" fmla="*/ 128503 h 396000"/>
              <a:gd name="connsiteX324" fmla="*/ 304066 w 432861"/>
              <a:gd name="connsiteY324" fmla="*/ 132437 h 396000"/>
              <a:gd name="connsiteX325" fmla="*/ 287894 w 432861"/>
              <a:gd name="connsiteY325" fmla="*/ 133166 h 396000"/>
              <a:gd name="connsiteX326" fmla="*/ 278861 w 432861"/>
              <a:gd name="connsiteY326" fmla="*/ 134477 h 396000"/>
              <a:gd name="connsiteX327" fmla="*/ 273325 w 432861"/>
              <a:gd name="connsiteY327" fmla="*/ 141616 h 396000"/>
              <a:gd name="connsiteX328" fmla="*/ 275510 w 432861"/>
              <a:gd name="connsiteY328" fmla="*/ 178622 h 396000"/>
              <a:gd name="connsiteX329" fmla="*/ 275656 w 432861"/>
              <a:gd name="connsiteY329" fmla="*/ 178622 h 396000"/>
              <a:gd name="connsiteX330" fmla="*/ 293431 w 432861"/>
              <a:gd name="connsiteY330" fmla="*/ 203391 h 396000"/>
              <a:gd name="connsiteX331" fmla="*/ 329854 w 432861"/>
              <a:gd name="connsiteY331" fmla="*/ 221166 h 396000"/>
              <a:gd name="connsiteX332" fmla="*/ 334371 w 432861"/>
              <a:gd name="connsiteY332" fmla="*/ 223060 h 396000"/>
              <a:gd name="connsiteX333" fmla="*/ 335536 w 432861"/>
              <a:gd name="connsiteY333" fmla="*/ 222623 h 396000"/>
              <a:gd name="connsiteX334" fmla="*/ 336265 w 432861"/>
              <a:gd name="connsiteY334" fmla="*/ 221457 h 396000"/>
              <a:gd name="connsiteX335" fmla="*/ 352728 w 432861"/>
              <a:gd name="connsiteY335" fmla="*/ 130397 h 396000"/>
              <a:gd name="connsiteX336" fmla="*/ 309020 w 432861"/>
              <a:gd name="connsiteY336" fmla="*/ 50556 h 396000"/>
              <a:gd name="connsiteX337" fmla="*/ 192318 w 432861"/>
              <a:gd name="connsiteY337" fmla="*/ 16755 h 396000"/>
              <a:gd name="connsiteX338" fmla="*/ 216066 w 432861"/>
              <a:gd name="connsiteY338" fmla="*/ 0 h 396000"/>
              <a:gd name="connsiteX339" fmla="*/ 324609 w 432861"/>
              <a:gd name="connsiteY339" fmla="*/ 45020 h 396000"/>
              <a:gd name="connsiteX340" fmla="*/ 369047 w 432861"/>
              <a:gd name="connsiteY340" fmla="*/ 152689 h 396000"/>
              <a:gd name="connsiteX341" fmla="*/ 368901 w 432861"/>
              <a:gd name="connsiteY341" fmla="*/ 152689 h 396000"/>
              <a:gd name="connsiteX342" fmla="*/ 216358 w 432861"/>
              <a:gd name="connsiteY342" fmla="*/ 305669 h 396000"/>
              <a:gd name="connsiteX343" fmla="*/ 107960 w 432861"/>
              <a:gd name="connsiteY343" fmla="*/ 260649 h 396000"/>
              <a:gd name="connsiteX344" fmla="*/ 63377 w 432861"/>
              <a:gd name="connsiteY344" fmla="*/ 151960 h 396000"/>
              <a:gd name="connsiteX345" fmla="*/ 107669 w 432861"/>
              <a:gd name="connsiteY345" fmla="*/ 45311 h 396000"/>
              <a:gd name="connsiteX346" fmla="*/ 216066 w 432861"/>
              <a:gd name="connsiteY34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2861" h="396000">
                <a:moveTo>
                  <a:pt x="305669" y="364676"/>
                </a:moveTo>
                <a:lnTo>
                  <a:pt x="303775" y="368027"/>
                </a:lnTo>
                <a:lnTo>
                  <a:pt x="301881" y="371378"/>
                </a:lnTo>
                <a:lnTo>
                  <a:pt x="299987" y="374729"/>
                </a:lnTo>
                <a:lnTo>
                  <a:pt x="298093" y="378080"/>
                </a:lnTo>
                <a:lnTo>
                  <a:pt x="298530" y="378080"/>
                </a:lnTo>
                <a:lnTo>
                  <a:pt x="313245" y="378080"/>
                </a:lnTo>
                <a:lnTo>
                  <a:pt x="311351" y="374729"/>
                </a:lnTo>
                <a:lnTo>
                  <a:pt x="309457" y="371378"/>
                </a:lnTo>
                <a:lnTo>
                  <a:pt x="307563" y="368027"/>
                </a:lnTo>
                <a:close/>
                <a:moveTo>
                  <a:pt x="80424" y="364676"/>
                </a:moveTo>
                <a:lnTo>
                  <a:pt x="78530" y="368027"/>
                </a:lnTo>
                <a:lnTo>
                  <a:pt x="76636" y="371378"/>
                </a:lnTo>
                <a:lnTo>
                  <a:pt x="74742" y="374729"/>
                </a:lnTo>
                <a:lnTo>
                  <a:pt x="72848" y="378080"/>
                </a:lnTo>
                <a:lnTo>
                  <a:pt x="73285" y="378080"/>
                </a:lnTo>
                <a:lnTo>
                  <a:pt x="88000" y="378080"/>
                </a:lnTo>
                <a:lnTo>
                  <a:pt x="86106" y="374729"/>
                </a:lnTo>
                <a:lnTo>
                  <a:pt x="84212" y="371378"/>
                </a:lnTo>
                <a:lnTo>
                  <a:pt x="82318" y="368027"/>
                </a:lnTo>
                <a:close/>
                <a:moveTo>
                  <a:pt x="299258" y="351854"/>
                </a:moveTo>
                <a:lnTo>
                  <a:pt x="310623" y="351854"/>
                </a:lnTo>
                <a:cubicBezTo>
                  <a:pt x="310914" y="351854"/>
                  <a:pt x="311060" y="351709"/>
                  <a:pt x="311351" y="351854"/>
                </a:cubicBezTo>
                <a:cubicBezTo>
                  <a:pt x="311642" y="352000"/>
                  <a:pt x="311788" y="352146"/>
                  <a:pt x="312079" y="352146"/>
                </a:cubicBezTo>
                <a:cubicBezTo>
                  <a:pt x="312371" y="352292"/>
                  <a:pt x="312662" y="352437"/>
                  <a:pt x="312808" y="352583"/>
                </a:cubicBezTo>
                <a:cubicBezTo>
                  <a:pt x="312954" y="352729"/>
                  <a:pt x="313245" y="353020"/>
                  <a:pt x="313391" y="353166"/>
                </a:cubicBezTo>
                <a:lnTo>
                  <a:pt x="314702" y="355497"/>
                </a:lnTo>
                <a:lnTo>
                  <a:pt x="316013" y="357828"/>
                </a:lnTo>
                <a:lnTo>
                  <a:pt x="317325" y="360159"/>
                </a:lnTo>
                <a:lnTo>
                  <a:pt x="318636" y="362490"/>
                </a:lnTo>
                <a:lnTo>
                  <a:pt x="323152" y="370504"/>
                </a:lnTo>
                <a:lnTo>
                  <a:pt x="327669" y="378517"/>
                </a:lnTo>
                <a:lnTo>
                  <a:pt x="327378" y="378662"/>
                </a:lnTo>
                <a:lnTo>
                  <a:pt x="331894" y="386676"/>
                </a:lnTo>
                <a:lnTo>
                  <a:pt x="336411" y="394689"/>
                </a:lnTo>
                <a:lnTo>
                  <a:pt x="322278" y="394689"/>
                </a:lnTo>
                <a:cubicBezTo>
                  <a:pt x="321987" y="394543"/>
                  <a:pt x="321696" y="394397"/>
                  <a:pt x="321550" y="394252"/>
                </a:cubicBezTo>
                <a:cubicBezTo>
                  <a:pt x="321404" y="394106"/>
                  <a:pt x="321113" y="393815"/>
                  <a:pt x="320967" y="393669"/>
                </a:cubicBezTo>
                <a:cubicBezTo>
                  <a:pt x="320821" y="393523"/>
                  <a:pt x="320530" y="393232"/>
                  <a:pt x="320530" y="392940"/>
                </a:cubicBezTo>
                <a:lnTo>
                  <a:pt x="319947" y="391775"/>
                </a:lnTo>
                <a:lnTo>
                  <a:pt x="319364" y="390609"/>
                </a:lnTo>
                <a:lnTo>
                  <a:pt x="318782" y="389444"/>
                </a:lnTo>
                <a:lnTo>
                  <a:pt x="318199" y="388278"/>
                </a:lnTo>
                <a:lnTo>
                  <a:pt x="292411" y="388278"/>
                </a:lnTo>
                <a:lnTo>
                  <a:pt x="291828" y="389298"/>
                </a:lnTo>
                <a:lnTo>
                  <a:pt x="291245" y="390318"/>
                </a:lnTo>
                <a:lnTo>
                  <a:pt x="290662" y="391338"/>
                </a:lnTo>
                <a:lnTo>
                  <a:pt x="290079" y="392358"/>
                </a:lnTo>
                <a:cubicBezTo>
                  <a:pt x="289934" y="392649"/>
                  <a:pt x="289788" y="392941"/>
                  <a:pt x="289497" y="393232"/>
                </a:cubicBezTo>
                <a:cubicBezTo>
                  <a:pt x="289205" y="393523"/>
                  <a:pt x="289060" y="393815"/>
                  <a:pt x="288768" y="393960"/>
                </a:cubicBezTo>
                <a:cubicBezTo>
                  <a:pt x="288477" y="394106"/>
                  <a:pt x="288331" y="394398"/>
                  <a:pt x="288040" y="394398"/>
                </a:cubicBezTo>
                <a:cubicBezTo>
                  <a:pt x="287748" y="394543"/>
                  <a:pt x="287603" y="394543"/>
                  <a:pt x="287311" y="394543"/>
                </a:cubicBezTo>
                <a:lnTo>
                  <a:pt x="273907" y="394543"/>
                </a:lnTo>
                <a:lnTo>
                  <a:pt x="279735" y="384199"/>
                </a:lnTo>
                <a:lnTo>
                  <a:pt x="285563" y="373854"/>
                </a:lnTo>
                <a:lnTo>
                  <a:pt x="291391" y="363510"/>
                </a:lnTo>
                <a:lnTo>
                  <a:pt x="297218" y="353166"/>
                </a:lnTo>
                <a:cubicBezTo>
                  <a:pt x="297364" y="352874"/>
                  <a:pt x="297510" y="352729"/>
                  <a:pt x="297801" y="352583"/>
                </a:cubicBezTo>
                <a:cubicBezTo>
                  <a:pt x="298093" y="352437"/>
                  <a:pt x="298238" y="352292"/>
                  <a:pt x="298530" y="352146"/>
                </a:cubicBezTo>
                <a:cubicBezTo>
                  <a:pt x="298821" y="352000"/>
                  <a:pt x="298967" y="351854"/>
                  <a:pt x="299258" y="351854"/>
                </a:cubicBezTo>
                <a:close/>
                <a:moveTo>
                  <a:pt x="74450" y="351854"/>
                </a:moveTo>
                <a:lnTo>
                  <a:pt x="86397" y="351854"/>
                </a:lnTo>
                <a:cubicBezTo>
                  <a:pt x="86689" y="352000"/>
                  <a:pt x="86834" y="352146"/>
                  <a:pt x="87126" y="352146"/>
                </a:cubicBezTo>
                <a:cubicBezTo>
                  <a:pt x="87272" y="352292"/>
                  <a:pt x="87563" y="352437"/>
                  <a:pt x="87709" y="352583"/>
                </a:cubicBezTo>
                <a:cubicBezTo>
                  <a:pt x="87854" y="352729"/>
                  <a:pt x="88146" y="353020"/>
                  <a:pt x="88146" y="353166"/>
                </a:cubicBezTo>
                <a:lnTo>
                  <a:pt x="89457" y="355497"/>
                </a:lnTo>
                <a:lnTo>
                  <a:pt x="90768" y="357828"/>
                </a:lnTo>
                <a:lnTo>
                  <a:pt x="92079" y="360159"/>
                </a:lnTo>
                <a:lnTo>
                  <a:pt x="93391" y="362490"/>
                </a:lnTo>
                <a:lnTo>
                  <a:pt x="97907" y="370504"/>
                </a:lnTo>
                <a:lnTo>
                  <a:pt x="102424" y="378517"/>
                </a:lnTo>
                <a:lnTo>
                  <a:pt x="102861" y="378662"/>
                </a:lnTo>
                <a:lnTo>
                  <a:pt x="107377" y="386676"/>
                </a:lnTo>
                <a:lnTo>
                  <a:pt x="111894" y="394689"/>
                </a:lnTo>
                <a:lnTo>
                  <a:pt x="97762" y="394689"/>
                </a:lnTo>
                <a:cubicBezTo>
                  <a:pt x="97470" y="394543"/>
                  <a:pt x="97324" y="394397"/>
                  <a:pt x="97033" y="394252"/>
                </a:cubicBezTo>
                <a:cubicBezTo>
                  <a:pt x="96742" y="394106"/>
                  <a:pt x="96450" y="393960"/>
                  <a:pt x="96305" y="393669"/>
                </a:cubicBezTo>
                <a:cubicBezTo>
                  <a:pt x="96159" y="393523"/>
                  <a:pt x="95867" y="393232"/>
                  <a:pt x="95722" y="392940"/>
                </a:cubicBezTo>
                <a:lnTo>
                  <a:pt x="95139" y="391775"/>
                </a:lnTo>
                <a:lnTo>
                  <a:pt x="94556" y="390609"/>
                </a:lnTo>
                <a:lnTo>
                  <a:pt x="93973" y="389444"/>
                </a:lnTo>
                <a:lnTo>
                  <a:pt x="93391" y="388278"/>
                </a:lnTo>
                <a:lnTo>
                  <a:pt x="67603" y="388278"/>
                </a:lnTo>
                <a:lnTo>
                  <a:pt x="67020" y="389298"/>
                </a:lnTo>
                <a:lnTo>
                  <a:pt x="66437" y="390318"/>
                </a:lnTo>
                <a:lnTo>
                  <a:pt x="65854" y="391338"/>
                </a:lnTo>
                <a:lnTo>
                  <a:pt x="65272" y="392358"/>
                </a:lnTo>
                <a:cubicBezTo>
                  <a:pt x="65126" y="392649"/>
                  <a:pt x="64834" y="392941"/>
                  <a:pt x="64689" y="393232"/>
                </a:cubicBezTo>
                <a:cubicBezTo>
                  <a:pt x="64397" y="393523"/>
                  <a:pt x="64252" y="393815"/>
                  <a:pt x="63960" y="393960"/>
                </a:cubicBezTo>
                <a:cubicBezTo>
                  <a:pt x="63669" y="394106"/>
                  <a:pt x="63523" y="394398"/>
                  <a:pt x="63232" y="394398"/>
                </a:cubicBezTo>
                <a:cubicBezTo>
                  <a:pt x="62940" y="394543"/>
                  <a:pt x="62795" y="394543"/>
                  <a:pt x="62503" y="394543"/>
                </a:cubicBezTo>
                <a:lnTo>
                  <a:pt x="49099" y="394543"/>
                </a:lnTo>
                <a:lnTo>
                  <a:pt x="54927" y="384199"/>
                </a:lnTo>
                <a:lnTo>
                  <a:pt x="60755" y="373854"/>
                </a:lnTo>
                <a:lnTo>
                  <a:pt x="66583" y="363510"/>
                </a:lnTo>
                <a:lnTo>
                  <a:pt x="72411" y="353166"/>
                </a:lnTo>
                <a:cubicBezTo>
                  <a:pt x="72556" y="352874"/>
                  <a:pt x="72848" y="352729"/>
                  <a:pt x="72993" y="352583"/>
                </a:cubicBezTo>
                <a:cubicBezTo>
                  <a:pt x="73285" y="352437"/>
                  <a:pt x="73430" y="352146"/>
                  <a:pt x="73722" y="352146"/>
                </a:cubicBezTo>
                <a:cubicBezTo>
                  <a:pt x="74013" y="352000"/>
                  <a:pt x="74159" y="351854"/>
                  <a:pt x="74450" y="351854"/>
                </a:cubicBezTo>
                <a:close/>
                <a:moveTo>
                  <a:pt x="221603" y="351709"/>
                </a:moveTo>
                <a:lnTo>
                  <a:pt x="236464" y="351709"/>
                </a:lnTo>
                <a:lnTo>
                  <a:pt x="236464" y="368027"/>
                </a:lnTo>
                <a:lnTo>
                  <a:pt x="253947" y="368027"/>
                </a:lnTo>
                <a:lnTo>
                  <a:pt x="253947" y="351709"/>
                </a:lnTo>
                <a:lnTo>
                  <a:pt x="261378" y="351709"/>
                </a:lnTo>
                <a:lnTo>
                  <a:pt x="268808" y="351709"/>
                </a:lnTo>
                <a:lnTo>
                  <a:pt x="268808" y="394689"/>
                </a:lnTo>
                <a:lnTo>
                  <a:pt x="253947" y="394689"/>
                </a:lnTo>
                <a:lnTo>
                  <a:pt x="253947" y="378080"/>
                </a:lnTo>
                <a:lnTo>
                  <a:pt x="236464" y="378080"/>
                </a:lnTo>
                <a:lnTo>
                  <a:pt x="236464" y="394689"/>
                </a:lnTo>
                <a:lnTo>
                  <a:pt x="221603" y="394689"/>
                </a:lnTo>
                <a:close/>
                <a:moveTo>
                  <a:pt x="112331" y="351709"/>
                </a:moveTo>
                <a:lnTo>
                  <a:pt x="126464" y="351709"/>
                </a:lnTo>
                <a:lnTo>
                  <a:pt x="126464" y="375457"/>
                </a:lnTo>
                <a:cubicBezTo>
                  <a:pt x="126464" y="377351"/>
                  <a:pt x="126609" y="378808"/>
                  <a:pt x="127046" y="380119"/>
                </a:cubicBezTo>
                <a:cubicBezTo>
                  <a:pt x="127483" y="381431"/>
                  <a:pt x="128212" y="382596"/>
                  <a:pt x="128940" y="383325"/>
                </a:cubicBezTo>
                <a:cubicBezTo>
                  <a:pt x="129669" y="384053"/>
                  <a:pt x="130689" y="384636"/>
                  <a:pt x="131854" y="385073"/>
                </a:cubicBezTo>
                <a:cubicBezTo>
                  <a:pt x="133020" y="385510"/>
                  <a:pt x="134185" y="385656"/>
                  <a:pt x="135788" y="385656"/>
                </a:cubicBezTo>
                <a:cubicBezTo>
                  <a:pt x="137391" y="385656"/>
                  <a:pt x="138702" y="385364"/>
                  <a:pt x="139868" y="385073"/>
                </a:cubicBezTo>
                <a:cubicBezTo>
                  <a:pt x="141033" y="384782"/>
                  <a:pt x="142053" y="384199"/>
                  <a:pt x="142927" y="383325"/>
                </a:cubicBezTo>
                <a:cubicBezTo>
                  <a:pt x="143801" y="382450"/>
                  <a:pt x="144384" y="381431"/>
                  <a:pt x="144821" y="380119"/>
                </a:cubicBezTo>
                <a:cubicBezTo>
                  <a:pt x="145113" y="378808"/>
                  <a:pt x="145404" y="377206"/>
                  <a:pt x="145404" y="375457"/>
                </a:cubicBezTo>
                <a:lnTo>
                  <a:pt x="145404" y="351709"/>
                </a:lnTo>
                <a:lnTo>
                  <a:pt x="159245" y="351709"/>
                </a:lnTo>
                <a:lnTo>
                  <a:pt x="159245" y="375457"/>
                </a:lnTo>
                <a:cubicBezTo>
                  <a:pt x="159245" y="379100"/>
                  <a:pt x="158662" y="382159"/>
                  <a:pt x="157642" y="384782"/>
                </a:cubicBezTo>
                <a:cubicBezTo>
                  <a:pt x="156622" y="387404"/>
                  <a:pt x="155020" y="389590"/>
                  <a:pt x="152980" y="391192"/>
                </a:cubicBezTo>
                <a:cubicBezTo>
                  <a:pt x="150940" y="392795"/>
                  <a:pt x="148464" y="394106"/>
                  <a:pt x="145550" y="394835"/>
                </a:cubicBezTo>
                <a:cubicBezTo>
                  <a:pt x="142636" y="395563"/>
                  <a:pt x="139430" y="396000"/>
                  <a:pt x="135788" y="396000"/>
                </a:cubicBezTo>
                <a:cubicBezTo>
                  <a:pt x="132146" y="396000"/>
                  <a:pt x="128940" y="395563"/>
                  <a:pt x="126026" y="394835"/>
                </a:cubicBezTo>
                <a:cubicBezTo>
                  <a:pt x="123113" y="394106"/>
                  <a:pt x="120636" y="392941"/>
                  <a:pt x="118596" y="391192"/>
                </a:cubicBezTo>
                <a:cubicBezTo>
                  <a:pt x="116556" y="389444"/>
                  <a:pt x="114954" y="387404"/>
                  <a:pt x="113934" y="384782"/>
                </a:cubicBezTo>
                <a:cubicBezTo>
                  <a:pt x="112914" y="382159"/>
                  <a:pt x="112331" y="379100"/>
                  <a:pt x="112331" y="375457"/>
                </a:cubicBezTo>
                <a:close/>
                <a:moveTo>
                  <a:pt x="0" y="351709"/>
                </a:moveTo>
                <a:lnTo>
                  <a:pt x="14424" y="351709"/>
                </a:lnTo>
                <a:cubicBezTo>
                  <a:pt x="14715" y="351709"/>
                  <a:pt x="15007" y="351563"/>
                  <a:pt x="15298" y="351709"/>
                </a:cubicBezTo>
                <a:cubicBezTo>
                  <a:pt x="15589" y="351854"/>
                  <a:pt x="15735" y="352000"/>
                  <a:pt x="16026" y="352000"/>
                </a:cubicBezTo>
                <a:cubicBezTo>
                  <a:pt x="16172" y="352146"/>
                  <a:pt x="16464" y="352292"/>
                  <a:pt x="16609" y="352437"/>
                </a:cubicBezTo>
                <a:cubicBezTo>
                  <a:pt x="16755" y="352583"/>
                  <a:pt x="17046" y="352874"/>
                  <a:pt x="17046" y="353020"/>
                </a:cubicBezTo>
                <a:lnTo>
                  <a:pt x="20543" y="359576"/>
                </a:lnTo>
                <a:lnTo>
                  <a:pt x="24040" y="366133"/>
                </a:lnTo>
                <a:lnTo>
                  <a:pt x="27536" y="372689"/>
                </a:lnTo>
                <a:lnTo>
                  <a:pt x="31033" y="379245"/>
                </a:lnTo>
                <a:lnTo>
                  <a:pt x="34530" y="372689"/>
                </a:lnTo>
                <a:lnTo>
                  <a:pt x="38026" y="366133"/>
                </a:lnTo>
                <a:lnTo>
                  <a:pt x="41523" y="359576"/>
                </a:lnTo>
                <a:lnTo>
                  <a:pt x="45020" y="353020"/>
                </a:lnTo>
                <a:cubicBezTo>
                  <a:pt x="45166" y="352729"/>
                  <a:pt x="45311" y="352583"/>
                  <a:pt x="45603" y="352437"/>
                </a:cubicBezTo>
                <a:cubicBezTo>
                  <a:pt x="45894" y="352292"/>
                  <a:pt x="46040" y="352146"/>
                  <a:pt x="46331" y="352000"/>
                </a:cubicBezTo>
                <a:cubicBezTo>
                  <a:pt x="46623" y="351854"/>
                  <a:pt x="46768" y="351709"/>
                  <a:pt x="47059" y="351709"/>
                </a:cubicBezTo>
                <a:lnTo>
                  <a:pt x="62503" y="351709"/>
                </a:lnTo>
                <a:lnTo>
                  <a:pt x="56530" y="362490"/>
                </a:lnTo>
                <a:lnTo>
                  <a:pt x="56676" y="362490"/>
                </a:lnTo>
                <a:lnTo>
                  <a:pt x="50702" y="373272"/>
                </a:lnTo>
                <a:lnTo>
                  <a:pt x="44729" y="384053"/>
                </a:lnTo>
                <a:lnTo>
                  <a:pt x="38755" y="394835"/>
                </a:lnTo>
                <a:lnTo>
                  <a:pt x="23894" y="394835"/>
                </a:lnTo>
                <a:lnTo>
                  <a:pt x="17921" y="384053"/>
                </a:lnTo>
                <a:lnTo>
                  <a:pt x="11947" y="373272"/>
                </a:lnTo>
                <a:lnTo>
                  <a:pt x="5973" y="362490"/>
                </a:lnTo>
                <a:close/>
                <a:moveTo>
                  <a:pt x="390609" y="351563"/>
                </a:moveTo>
                <a:lnTo>
                  <a:pt x="405470" y="351563"/>
                </a:lnTo>
                <a:lnTo>
                  <a:pt x="405470" y="382596"/>
                </a:lnTo>
                <a:lnTo>
                  <a:pt x="426013" y="382596"/>
                </a:lnTo>
                <a:lnTo>
                  <a:pt x="432861" y="382596"/>
                </a:lnTo>
                <a:lnTo>
                  <a:pt x="432861" y="394543"/>
                </a:lnTo>
                <a:lnTo>
                  <a:pt x="390609" y="394543"/>
                </a:lnTo>
                <a:close/>
                <a:moveTo>
                  <a:pt x="342093" y="351563"/>
                </a:moveTo>
                <a:lnTo>
                  <a:pt x="356954" y="351563"/>
                </a:lnTo>
                <a:lnTo>
                  <a:pt x="356954" y="382596"/>
                </a:lnTo>
                <a:lnTo>
                  <a:pt x="370503" y="382596"/>
                </a:lnTo>
                <a:lnTo>
                  <a:pt x="384199" y="382596"/>
                </a:lnTo>
                <a:lnTo>
                  <a:pt x="384199" y="394543"/>
                </a:lnTo>
                <a:lnTo>
                  <a:pt x="342093" y="394543"/>
                </a:lnTo>
                <a:close/>
                <a:moveTo>
                  <a:pt x="164635" y="351563"/>
                </a:moveTo>
                <a:lnTo>
                  <a:pt x="179788" y="351563"/>
                </a:lnTo>
                <a:cubicBezTo>
                  <a:pt x="180079" y="351563"/>
                  <a:pt x="180370" y="351417"/>
                  <a:pt x="180516" y="351563"/>
                </a:cubicBezTo>
                <a:cubicBezTo>
                  <a:pt x="180662" y="351709"/>
                  <a:pt x="180953" y="351854"/>
                  <a:pt x="181099" y="351854"/>
                </a:cubicBezTo>
                <a:cubicBezTo>
                  <a:pt x="181390" y="352000"/>
                  <a:pt x="181536" y="352146"/>
                  <a:pt x="181682" y="352292"/>
                </a:cubicBezTo>
                <a:cubicBezTo>
                  <a:pt x="181827" y="352437"/>
                  <a:pt x="182119" y="352729"/>
                  <a:pt x="182119" y="352874"/>
                </a:cubicBezTo>
                <a:lnTo>
                  <a:pt x="184159" y="355934"/>
                </a:lnTo>
                <a:lnTo>
                  <a:pt x="186198" y="358994"/>
                </a:lnTo>
                <a:lnTo>
                  <a:pt x="188238" y="362053"/>
                </a:lnTo>
                <a:lnTo>
                  <a:pt x="190278" y="365113"/>
                </a:lnTo>
                <a:lnTo>
                  <a:pt x="192318" y="362053"/>
                </a:lnTo>
                <a:lnTo>
                  <a:pt x="194357" y="358994"/>
                </a:lnTo>
                <a:lnTo>
                  <a:pt x="196397" y="355934"/>
                </a:lnTo>
                <a:lnTo>
                  <a:pt x="198437" y="352874"/>
                </a:lnTo>
                <a:cubicBezTo>
                  <a:pt x="198583" y="352583"/>
                  <a:pt x="198874" y="352437"/>
                  <a:pt x="199020" y="352292"/>
                </a:cubicBezTo>
                <a:cubicBezTo>
                  <a:pt x="199166" y="352146"/>
                  <a:pt x="199457" y="352000"/>
                  <a:pt x="199603" y="351854"/>
                </a:cubicBezTo>
                <a:cubicBezTo>
                  <a:pt x="199748" y="351709"/>
                  <a:pt x="199894" y="351563"/>
                  <a:pt x="200185" y="351563"/>
                </a:cubicBezTo>
                <a:lnTo>
                  <a:pt x="215775" y="351563"/>
                </a:lnTo>
                <a:lnTo>
                  <a:pt x="212132" y="356954"/>
                </a:lnTo>
                <a:lnTo>
                  <a:pt x="208490" y="362345"/>
                </a:lnTo>
                <a:lnTo>
                  <a:pt x="204848" y="367735"/>
                </a:lnTo>
                <a:lnTo>
                  <a:pt x="201205" y="373126"/>
                </a:lnTo>
                <a:lnTo>
                  <a:pt x="204848" y="378517"/>
                </a:lnTo>
                <a:lnTo>
                  <a:pt x="208490" y="383908"/>
                </a:lnTo>
                <a:lnTo>
                  <a:pt x="212132" y="389298"/>
                </a:lnTo>
                <a:lnTo>
                  <a:pt x="215775" y="394689"/>
                </a:lnTo>
                <a:lnTo>
                  <a:pt x="200185" y="394689"/>
                </a:lnTo>
                <a:cubicBezTo>
                  <a:pt x="200040" y="394689"/>
                  <a:pt x="199748" y="394398"/>
                  <a:pt x="199603" y="394398"/>
                </a:cubicBezTo>
                <a:cubicBezTo>
                  <a:pt x="199457" y="394398"/>
                  <a:pt x="199165" y="394106"/>
                  <a:pt x="199020" y="393961"/>
                </a:cubicBezTo>
                <a:cubicBezTo>
                  <a:pt x="198874" y="393669"/>
                  <a:pt x="198583" y="393523"/>
                  <a:pt x="198437" y="393232"/>
                </a:cubicBezTo>
                <a:lnTo>
                  <a:pt x="196397" y="390172"/>
                </a:lnTo>
                <a:lnTo>
                  <a:pt x="194357" y="387113"/>
                </a:lnTo>
                <a:lnTo>
                  <a:pt x="192318" y="384053"/>
                </a:lnTo>
                <a:lnTo>
                  <a:pt x="190278" y="380994"/>
                </a:lnTo>
                <a:lnTo>
                  <a:pt x="188238" y="384053"/>
                </a:lnTo>
                <a:lnTo>
                  <a:pt x="186198" y="387113"/>
                </a:lnTo>
                <a:lnTo>
                  <a:pt x="184159" y="390172"/>
                </a:lnTo>
                <a:lnTo>
                  <a:pt x="182119" y="393232"/>
                </a:lnTo>
                <a:cubicBezTo>
                  <a:pt x="181973" y="393523"/>
                  <a:pt x="181827" y="393815"/>
                  <a:pt x="181682" y="393961"/>
                </a:cubicBezTo>
                <a:cubicBezTo>
                  <a:pt x="181390" y="394106"/>
                  <a:pt x="181245" y="394252"/>
                  <a:pt x="181099" y="394398"/>
                </a:cubicBezTo>
                <a:cubicBezTo>
                  <a:pt x="180953" y="394543"/>
                  <a:pt x="180807" y="394689"/>
                  <a:pt x="180516" y="394689"/>
                </a:cubicBezTo>
                <a:lnTo>
                  <a:pt x="164635" y="394689"/>
                </a:lnTo>
                <a:lnTo>
                  <a:pt x="168278" y="389298"/>
                </a:lnTo>
                <a:lnTo>
                  <a:pt x="171920" y="383908"/>
                </a:lnTo>
                <a:lnTo>
                  <a:pt x="175562" y="378517"/>
                </a:lnTo>
                <a:lnTo>
                  <a:pt x="179205" y="373126"/>
                </a:lnTo>
                <a:lnTo>
                  <a:pt x="175562" y="367735"/>
                </a:lnTo>
                <a:lnTo>
                  <a:pt x="171920" y="362345"/>
                </a:lnTo>
                <a:lnTo>
                  <a:pt x="168278" y="356954"/>
                </a:lnTo>
                <a:close/>
                <a:moveTo>
                  <a:pt x="104026" y="232384"/>
                </a:moveTo>
                <a:cubicBezTo>
                  <a:pt x="103735" y="232384"/>
                  <a:pt x="103735" y="232676"/>
                  <a:pt x="103735" y="232676"/>
                </a:cubicBezTo>
                <a:lnTo>
                  <a:pt x="103735" y="232821"/>
                </a:lnTo>
                <a:cubicBezTo>
                  <a:pt x="118013" y="252490"/>
                  <a:pt x="135060" y="266768"/>
                  <a:pt x="156623" y="277258"/>
                </a:cubicBezTo>
                <a:cubicBezTo>
                  <a:pt x="156623" y="277258"/>
                  <a:pt x="157497" y="277696"/>
                  <a:pt x="157934" y="277258"/>
                </a:cubicBezTo>
                <a:lnTo>
                  <a:pt x="177311" y="261523"/>
                </a:lnTo>
                <a:lnTo>
                  <a:pt x="177311" y="261232"/>
                </a:lnTo>
                <a:lnTo>
                  <a:pt x="177311" y="260941"/>
                </a:lnTo>
                <a:lnTo>
                  <a:pt x="177166" y="260649"/>
                </a:lnTo>
                <a:cubicBezTo>
                  <a:pt x="177166" y="260649"/>
                  <a:pt x="169006" y="252636"/>
                  <a:pt x="166675" y="247682"/>
                </a:cubicBezTo>
                <a:cubicBezTo>
                  <a:pt x="166530" y="247391"/>
                  <a:pt x="166238" y="247099"/>
                  <a:pt x="165801" y="246954"/>
                </a:cubicBezTo>
                <a:lnTo>
                  <a:pt x="165656" y="246954"/>
                </a:lnTo>
                <a:close/>
                <a:moveTo>
                  <a:pt x="279007" y="86689"/>
                </a:moveTo>
                <a:cubicBezTo>
                  <a:pt x="278278" y="86543"/>
                  <a:pt x="277113" y="86689"/>
                  <a:pt x="276384" y="86980"/>
                </a:cubicBezTo>
                <a:cubicBezTo>
                  <a:pt x="276384" y="86980"/>
                  <a:pt x="271868" y="89311"/>
                  <a:pt x="271576" y="90040"/>
                </a:cubicBezTo>
                <a:lnTo>
                  <a:pt x="271285" y="90185"/>
                </a:lnTo>
                <a:cubicBezTo>
                  <a:pt x="270993" y="90914"/>
                  <a:pt x="271430" y="91642"/>
                  <a:pt x="272159" y="91788"/>
                </a:cubicBezTo>
                <a:lnTo>
                  <a:pt x="283814" y="95139"/>
                </a:lnTo>
                <a:cubicBezTo>
                  <a:pt x="284543" y="95285"/>
                  <a:pt x="285854" y="95285"/>
                  <a:pt x="286583" y="95285"/>
                </a:cubicBezTo>
                <a:lnTo>
                  <a:pt x="286874" y="95285"/>
                </a:lnTo>
                <a:cubicBezTo>
                  <a:pt x="287748" y="95139"/>
                  <a:pt x="288768" y="94702"/>
                  <a:pt x="289351" y="94119"/>
                </a:cubicBezTo>
                <a:lnTo>
                  <a:pt x="293285" y="89748"/>
                </a:lnTo>
                <a:cubicBezTo>
                  <a:pt x="293868" y="89311"/>
                  <a:pt x="293722" y="88583"/>
                  <a:pt x="292993" y="88583"/>
                </a:cubicBezTo>
                <a:close/>
                <a:moveTo>
                  <a:pt x="96013" y="83921"/>
                </a:moveTo>
                <a:cubicBezTo>
                  <a:pt x="99510" y="99656"/>
                  <a:pt x="108252" y="137536"/>
                  <a:pt x="108252" y="137536"/>
                </a:cubicBezTo>
                <a:lnTo>
                  <a:pt x="134040" y="137536"/>
                </a:lnTo>
                <a:lnTo>
                  <a:pt x="164345" y="84066"/>
                </a:lnTo>
                <a:lnTo>
                  <a:pt x="148755" y="84066"/>
                </a:lnTo>
                <a:cubicBezTo>
                  <a:pt x="146715" y="84066"/>
                  <a:pt x="145695" y="84795"/>
                  <a:pt x="144821" y="86397"/>
                </a:cubicBezTo>
                <a:cubicBezTo>
                  <a:pt x="138265" y="98344"/>
                  <a:pt x="123987" y="123113"/>
                  <a:pt x="123258" y="124278"/>
                </a:cubicBezTo>
                <a:cubicBezTo>
                  <a:pt x="122967" y="123258"/>
                  <a:pt x="115974" y="93099"/>
                  <a:pt x="114517" y="86689"/>
                </a:cubicBezTo>
                <a:cubicBezTo>
                  <a:pt x="113934" y="84358"/>
                  <a:pt x="113788" y="84066"/>
                  <a:pt x="112040" y="84066"/>
                </a:cubicBezTo>
                <a:lnTo>
                  <a:pt x="112185" y="83921"/>
                </a:lnTo>
                <a:close/>
                <a:moveTo>
                  <a:pt x="192318" y="16755"/>
                </a:moveTo>
                <a:cubicBezTo>
                  <a:pt x="160993" y="22146"/>
                  <a:pt x="134914" y="37298"/>
                  <a:pt x="113642" y="60755"/>
                </a:cubicBezTo>
                <a:cubicBezTo>
                  <a:pt x="111165" y="63378"/>
                  <a:pt x="108980" y="66146"/>
                  <a:pt x="106794" y="68914"/>
                </a:cubicBezTo>
                <a:cubicBezTo>
                  <a:pt x="106794" y="69205"/>
                  <a:pt x="106503" y="69788"/>
                  <a:pt x="106794" y="70225"/>
                </a:cubicBezTo>
                <a:cubicBezTo>
                  <a:pt x="106940" y="70517"/>
                  <a:pt x="107377" y="70808"/>
                  <a:pt x="107814" y="70808"/>
                </a:cubicBezTo>
                <a:lnTo>
                  <a:pt x="188238" y="70808"/>
                </a:lnTo>
                <a:cubicBezTo>
                  <a:pt x="189550" y="70808"/>
                  <a:pt x="190424" y="72265"/>
                  <a:pt x="189695" y="73431"/>
                </a:cubicBezTo>
                <a:lnTo>
                  <a:pt x="147444" y="147589"/>
                </a:lnTo>
                <a:cubicBezTo>
                  <a:pt x="146278" y="149629"/>
                  <a:pt x="144675" y="150649"/>
                  <a:pt x="142199" y="150649"/>
                </a:cubicBezTo>
                <a:lnTo>
                  <a:pt x="80132" y="150649"/>
                </a:lnTo>
                <a:cubicBezTo>
                  <a:pt x="78821" y="150649"/>
                  <a:pt x="78384" y="151232"/>
                  <a:pt x="78384" y="152397"/>
                </a:cubicBezTo>
                <a:lnTo>
                  <a:pt x="78384" y="154000"/>
                </a:lnTo>
                <a:cubicBezTo>
                  <a:pt x="78384" y="164927"/>
                  <a:pt x="79987" y="175563"/>
                  <a:pt x="82463" y="186053"/>
                </a:cubicBezTo>
                <a:lnTo>
                  <a:pt x="82463" y="186490"/>
                </a:lnTo>
                <a:cubicBezTo>
                  <a:pt x="82463" y="186490"/>
                  <a:pt x="82900" y="188530"/>
                  <a:pt x="83338" y="189113"/>
                </a:cubicBezTo>
                <a:cubicBezTo>
                  <a:pt x="83775" y="189841"/>
                  <a:pt x="85814" y="191589"/>
                  <a:pt x="89894" y="193921"/>
                </a:cubicBezTo>
                <a:cubicBezTo>
                  <a:pt x="92079" y="195086"/>
                  <a:pt x="94410" y="196252"/>
                  <a:pt x="96742" y="197126"/>
                </a:cubicBezTo>
                <a:cubicBezTo>
                  <a:pt x="99947" y="198437"/>
                  <a:pt x="103298" y="199166"/>
                  <a:pt x="108397" y="199603"/>
                </a:cubicBezTo>
                <a:lnTo>
                  <a:pt x="162159" y="199603"/>
                </a:lnTo>
                <a:cubicBezTo>
                  <a:pt x="164053" y="199603"/>
                  <a:pt x="163907" y="199020"/>
                  <a:pt x="164199" y="198437"/>
                </a:cubicBezTo>
                <a:cubicBezTo>
                  <a:pt x="165073" y="195960"/>
                  <a:pt x="165947" y="192318"/>
                  <a:pt x="165947" y="192318"/>
                </a:cubicBezTo>
                <a:cubicBezTo>
                  <a:pt x="166238" y="190861"/>
                  <a:pt x="166238" y="190570"/>
                  <a:pt x="165510" y="190570"/>
                </a:cubicBezTo>
                <a:lnTo>
                  <a:pt x="162305" y="190278"/>
                </a:lnTo>
                <a:cubicBezTo>
                  <a:pt x="158954" y="190133"/>
                  <a:pt x="157351" y="190133"/>
                  <a:pt x="154146" y="189841"/>
                </a:cubicBezTo>
                <a:cubicBezTo>
                  <a:pt x="152106" y="189695"/>
                  <a:pt x="151377" y="188821"/>
                  <a:pt x="152106" y="186782"/>
                </a:cubicBezTo>
                <a:cubicBezTo>
                  <a:pt x="154874" y="179497"/>
                  <a:pt x="161722" y="165947"/>
                  <a:pt x="165218" y="158517"/>
                </a:cubicBezTo>
                <a:cubicBezTo>
                  <a:pt x="168715" y="151086"/>
                  <a:pt x="172503" y="149775"/>
                  <a:pt x="172503" y="149775"/>
                </a:cubicBezTo>
                <a:lnTo>
                  <a:pt x="181682" y="145841"/>
                </a:lnTo>
                <a:cubicBezTo>
                  <a:pt x="182848" y="145258"/>
                  <a:pt x="184013" y="144967"/>
                  <a:pt x="185179" y="144384"/>
                </a:cubicBezTo>
                <a:cubicBezTo>
                  <a:pt x="186053" y="143947"/>
                  <a:pt x="186781" y="143510"/>
                  <a:pt x="186636" y="142344"/>
                </a:cubicBezTo>
                <a:cubicBezTo>
                  <a:pt x="186636" y="142199"/>
                  <a:pt x="186490" y="141762"/>
                  <a:pt x="186199" y="141762"/>
                </a:cubicBezTo>
                <a:cubicBezTo>
                  <a:pt x="185907" y="141616"/>
                  <a:pt x="185470" y="141616"/>
                  <a:pt x="185179" y="141616"/>
                </a:cubicBezTo>
                <a:cubicBezTo>
                  <a:pt x="182702" y="141325"/>
                  <a:pt x="181536" y="141325"/>
                  <a:pt x="179060" y="141325"/>
                </a:cubicBezTo>
                <a:cubicBezTo>
                  <a:pt x="177603" y="141179"/>
                  <a:pt x="176000" y="141325"/>
                  <a:pt x="175272" y="140159"/>
                </a:cubicBezTo>
                <a:cubicBezTo>
                  <a:pt x="174980" y="139722"/>
                  <a:pt x="175126" y="139285"/>
                  <a:pt x="175272" y="138848"/>
                </a:cubicBezTo>
                <a:cubicBezTo>
                  <a:pt x="175709" y="137828"/>
                  <a:pt x="176291" y="136808"/>
                  <a:pt x="176874" y="135788"/>
                </a:cubicBezTo>
                <a:cubicBezTo>
                  <a:pt x="180954" y="128358"/>
                  <a:pt x="185179" y="121073"/>
                  <a:pt x="190132" y="114225"/>
                </a:cubicBezTo>
                <a:cubicBezTo>
                  <a:pt x="191881" y="111894"/>
                  <a:pt x="194066" y="110000"/>
                  <a:pt x="196980" y="108980"/>
                </a:cubicBezTo>
                <a:cubicBezTo>
                  <a:pt x="199311" y="108252"/>
                  <a:pt x="200331" y="107960"/>
                  <a:pt x="203099" y="107086"/>
                </a:cubicBezTo>
                <a:cubicBezTo>
                  <a:pt x="204119" y="106795"/>
                  <a:pt x="206305" y="106212"/>
                  <a:pt x="207179" y="104609"/>
                </a:cubicBezTo>
                <a:cubicBezTo>
                  <a:pt x="207324" y="104172"/>
                  <a:pt x="207470" y="103589"/>
                  <a:pt x="206742" y="103589"/>
                </a:cubicBezTo>
                <a:cubicBezTo>
                  <a:pt x="204410" y="103152"/>
                  <a:pt x="202371" y="103007"/>
                  <a:pt x="199894" y="102570"/>
                </a:cubicBezTo>
                <a:cubicBezTo>
                  <a:pt x="198874" y="102424"/>
                  <a:pt x="198146" y="101113"/>
                  <a:pt x="198874" y="100093"/>
                </a:cubicBezTo>
                <a:cubicBezTo>
                  <a:pt x="199894" y="98636"/>
                  <a:pt x="200768" y="97179"/>
                  <a:pt x="201788" y="95722"/>
                </a:cubicBezTo>
                <a:cubicBezTo>
                  <a:pt x="202954" y="93974"/>
                  <a:pt x="204119" y="92225"/>
                  <a:pt x="205285" y="90623"/>
                </a:cubicBezTo>
                <a:cubicBezTo>
                  <a:pt x="211841" y="81298"/>
                  <a:pt x="221311" y="74742"/>
                  <a:pt x="231801" y="72411"/>
                </a:cubicBezTo>
                <a:cubicBezTo>
                  <a:pt x="234715" y="71682"/>
                  <a:pt x="238795" y="70808"/>
                  <a:pt x="239232" y="70517"/>
                </a:cubicBezTo>
                <a:lnTo>
                  <a:pt x="267934" y="43709"/>
                </a:lnTo>
                <a:cubicBezTo>
                  <a:pt x="268517" y="43272"/>
                  <a:pt x="268662" y="43417"/>
                  <a:pt x="268662" y="44146"/>
                </a:cubicBezTo>
                <a:cubicBezTo>
                  <a:pt x="268662" y="44146"/>
                  <a:pt x="265894" y="61046"/>
                  <a:pt x="264729" y="68477"/>
                </a:cubicBezTo>
                <a:cubicBezTo>
                  <a:pt x="274344" y="68768"/>
                  <a:pt x="278278" y="69205"/>
                  <a:pt x="282795" y="69934"/>
                </a:cubicBezTo>
                <a:cubicBezTo>
                  <a:pt x="287748" y="70662"/>
                  <a:pt x="292994" y="72119"/>
                  <a:pt x="297364" y="74742"/>
                </a:cubicBezTo>
                <a:cubicBezTo>
                  <a:pt x="300715" y="76782"/>
                  <a:pt x="302609" y="80715"/>
                  <a:pt x="302464" y="84649"/>
                </a:cubicBezTo>
                <a:lnTo>
                  <a:pt x="302464" y="87854"/>
                </a:lnTo>
                <a:cubicBezTo>
                  <a:pt x="303629" y="88146"/>
                  <a:pt x="318927" y="92808"/>
                  <a:pt x="318927" y="92808"/>
                </a:cubicBezTo>
                <a:cubicBezTo>
                  <a:pt x="324609" y="95139"/>
                  <a:pt x="327523" y="99510"/>
                  <a:pt x="328252" y="105629"/>
                </a:cubicBezTo>
                <a:cubicBezTo>
                  <a:pt x="328980" y="112768"/>
                  <a:pt x="327523" y="118013"/>
                  <a:pt x="325484" y="124861"/>
                </a:cubicBezTo>
                <a:cubicBezTo>
                  <a:pt x="324755" y="126901"/>
                  <a:pt x="324464" y="127484"/>
                  <a:pt x="324027" y="127921"/>
                </a:cubicBezTo>
                <a:cubicBezTo>
                  <a:pt x="323590" y="128358"/>
                  <a:pt x="323152" y="128358"/>
                  <a:pt x="322861" y="127921"/>
                </a:cubicBezTo>
                <a:cubicBezTo>
                  <a:pt x="322424" y="127338"/>
                  <a:pt x="322278" y="127046"/>
                  <a:pt x="321987" y="126464"/>
                </a:cubicBezTo>
                <a:cubicBezTo>
                  <a:pt x="321404" y="125298"/>
                  <a:pt x="320821" y="123987"/>
                  <a:pt x="320239" y="122821"/>
                </a:cubicBezTo>
                <a:cubicBezTo>
                  <a:pt x="318636" y="119616"/>
                  <a:pt x="316013" y="117722"/>
                  <a:pt x="312371" y="117431"/>
                </a:cubicBezTo>
                <a:cubicBezTo>
                  <a:pt x="303484" y="116556"/>
                  <a:pt x="295033" y="116702"/>
                  <a:pt x="286291" y="117868"/>
                </a:cubicBezTo>
                <a:cubicBezTo>
                  <a:pt x="285563" y="118013"/>
                  <a:pt x="284397" y="118159"/>
                  <a:pt x="283960" y="118888"/>
                </a:cubicBezTo>
                <a:cubicBezTo>
                  <a:pt x="283669" y="119179"/>
                  <a:pt x="283669" y="119616"/>
                  <a:pt x="283960" y="119907"/>
                </a:cubicBezTo>
                <a:cubicBezTo>
                  <a:pt x="284689" y="120782"/>
                  <a:pt x="294888" y="122239"/>
                  <a:pt x="298821" y="123113"/>
                </a:cubicBezTo>
                <a:cubicBezTo>
                  <a:pt x="302464" y="123841"/>
                  <a:pt x="304649" y="125444"/>
                  <a:pt x="306252" y="128503"/>
                </a:cubicBezTo>
                <a:cubicBezTo>
                  <a:pt x="307709" y="131126"/>
                  <a:pt x="307272" y="132437"/>
                  <a:pt x="304066" y="132437"/>
                </a:cubicBezTo>
                <a:cubicBezTo>
                  <a:pt x="298676" y="132583"/>
                  <a:pt x="293285" y="132729"/>
                  <a:pt x="287894" y="133166"/>
                </a:cubicBezTo>
                <a:cubicBezTo>
                  <a:pt x="284106" y="133603"/>
                  <a:pt x="281921" y="133894"/>
                  <a:pt x="278861" y="134477"/>
                </a:cubicBezTo>
                <a:cubicBezTo>
                  <a:pt x="275073" y="135351"/>
                  <a:pt x="273470" y="137974"/>
                  <a:pt x="273325" y="141616"/>
                </a:cubicBezTo>
                <a:cubicBezTo>
                  <a:pt x="272887" y="154000"/>
                  <a:pt x="273616" y="166384"/>
                  <a:pt x="275510" y="178622"/>
                </a:cubicBezTo>
                <a:lnTo>
                  <a:pt x="275656" y="178622"/>
                </a:lnTo>
                <a:cubicBezTo>
                  <a:pt x="277550" y="189841"/>
                  <a:pt x="283232" y="197854"/>
                  <a:pt x="293431" y="203391"/>
                </a:cubicBezTo>
                <a:cubicBezTo>
                  <a:pt x="306106" y="210238"/>
                  <a:pt x="316596" y="215483"/>
                  <a:pt x="329854" y="221166"/>
                </a:cubicBezTo>
                <a:cubicBezTo>
                  <a:pt x="330583" y="221457"/>
                  <a:pt x="333060" y="222477"/>
                  <a:pt x="334371" y="223060"/>
                </a:cubicBezTo>
                <a:cubicBezTo>
                  <a:pt x="334808" y="223205"/>
                  <a:pt x="335245" y="223060"/>
                  <a:pt x="335536" y="222623"/>
                </a:cubicBezTo>
                <a:cubicBezTo>
                  <a:pt x="335828" y="222185"/>
                  <a:pt x="336265" y="221603"/>
                  <a:pt x="336265" y="221457"/>
                </a:cubicBezTo>
                <a:cubicBezTo>
                  <a:pt x="352291" y="191881"/>
                  <a:pt x="358265" y="163179"/>
                  <a:pt x="352728" y="130397"/>
                </a:cubicBezTo>
                <a:cubicBezTo>
                  <a:pt x="347192" y="97907"/>
                  <a:pt x="332914" y="71828"/>
                  <a:pt x="309020" y="50556"/>
                </a:cubicBezTo>
                <a:cubicBezTo>
                  <a:pt x="275510" y="20835"/>
                  <a:pt x="235444" y="9325"/>
                  <a:pt x="192318" y="16755"/>
                </a:cubicBezTo>
                <a:close/>
                <a:moveTo>
                  <a:pt x="216066" y="0"/>
                </a:moveTo>
                <a:cubicBezTo>
                  <a:pt x="257152" y="0"/>
                  <a:pt x="295762" y="16026"/>
                  <a:pt x="324609" y="45020"/>
                </a:cubicBezTo>
                <a:cubicBezTo>
                  <a:pt x="353166" y="73868"/>
                  <a:pt x="369047" y="112040"/>
                  <a:pt x="369047" y="152689"/>
                </a:cubicBezTo>
                <a:lnTo>
                  <a:pt x="368901" y="152689"/>
                </a:lnTo>
                <a:cubicBezTo>
                  <a:pt x="369047" y="236901"/>
                  <a:pt x="300570" y="305523"/>
                  <a:pt x="216358" y="305669"/>
                </a:cubicBezTo>
                <a:cubicBezTo>
                  <a:pt x="175417" y="305669"/>
                  <a:pt x="136954" y="289642"/>
                  <a:pt x="107960" y="260649"/>
                </a:cubicBezTo>
                <a:cubicBezTo>
                  <a:pt x="78967" y="231510"/>
                  <a:pt x="63232" y="192901"/>
                  <a:pt x="63377" y="151960"/>
                </a:cubicBezTo>
                <a:cubicBezTo>
                  <a:pt x="63523" y="111894"/>
                  <a:pt x="79258" y="74013"/>
                  <a:pt x="107669" y="45311"/>
                </a:cubicBezTo>
                <a:cubicBezTo>
                  <a:pt x="136371" y="16318"/>
                  <a:pt x="174834" y="146"/>
                  <a:pt x="21606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434572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166C68D9-7FF7-2BEF-D7E5-27706C8D4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111132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2BCE9CCA-1514-76DC-3406-5C9B5F66EE82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Graphique 7">
            <a:extLst>
              <a:ext uri="{FF2B5EF4-FFF2-40B4-BE49-F238E27FC236}">
                <a16:creationId xmlns:a16="http://schemas.microsoft.com/office/drawing/2014/main" id="{CD93F80A-55D6-8672-4E9C-896EE4B51A4F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305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111132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3255012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584CB7BA-8E89-B28F-E3A1-40FF483B3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3424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D24C0CDD-2965-138A-9E5E-DCD2E4F73ED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que 7">
            <a:extLst>
              <a:ext uri="{FF2B5EF4-FFF2-40B4-BE49-F238E27FC236}">
                <a16:creationId xmlns:a16="http://schemas.microsoft.com/office/drawing/2014/main" id="{38A17842-E15F-9FC9-E8D1-D4D5068AF5BC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00" y="1800000"/>
            <a:ext cx="5343900" cy="4320000"/>
          </a:xfrm>
        </p:spPr>
        <p:txBody>
          <a:bodyPr/>
          <a:lstStyle>
            <a:lvl4pPr marL="180000" indent="-180000">
              <a:buFont typeface="Opel Next Light" panose="020B0303020204020204" pitchFamily="34" charset="0"/>
              <a:buChar char=""/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2149688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3424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00" y="1800000"/>
            <a:ext cx="5343900" cy="4320000"/>
          </a:xfrm>
        </p:spPr>
        <p:txBody>
          <a:bodyPr/>
          <a:lstStyle>
            <a:lvl4pPr marL="180000" indent="-180000">
              <a:buFont typeface="Opel Next Light" panose="020B0303020204020204" pitchFamily="34" charset="0"/>
              <a:buChar char=""/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29469693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3 columns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A4A42B-692F-A2E2-63C4-E67464C2B0A7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34200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6AD2A887-BC70-1A71-B625-ACDF67C900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600" y="1800000"/>
            <a:ext cx="3420000" cy="4320000"/>
          </a:xfrm>
        </p:spPr>
        <p:txBody>
          <a:bodyPr/>
          <a:lstStyle>
            <a:lvl4pPr marL="180000"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endParaRPr lang="en-GB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C475553B-7789-DA73-740F-F2A65ECB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200" y="1800000"/>
            <a:ext cx="3420000" cy="4320000"/>
          </a:xfrm>
        </p:spPr>
        <p:txBody>
          <a:bodyPr/>
          <a:lstStyle>
            <a:lvl4pPr marL="0" indent="0">
              <a:buNone/>
              <a:defRPr sz="1500"/>
            </a:lvl4pPr>
            <a:lvl5pPr marL="180000">
              <a:defRPr sz="1500"/>
            </a:lvl5pPr>
            <a:lvl6pPr marL="180000">
              <a:defRPr sz="1500"/>
            </a:lvl6pPr>
            <a:lvl7pPr marL="180000">
              <a:defRPr sz="1500"/>
            </a:lvl7pPr>
            <a:lvl8pPr marL="180000">
              <a:defRPr sz="1500"/>
            </a:lvl8pPr>
            <a:lvl9pPr marL="180000">
              <a:defRPr sz="15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2989942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1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27A02788-A63C-BFED-4DA1-26E7D8A12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15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Graphique 7">
            <a:extLst>
              <a:ext uri="{FF2B5EF4-FFF2-40B4-BE49-F238E27FC236}">
                <a16:creationId xmlns:a16="http://schemas.microsoft.com/office/drawing/2014/main" id="{CDC33374-A6BF-3AC4-AC5D-9795E16AE1D1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54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1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15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Graphique 7">
            <a:extLst>
              <a:ext uri="{FF2B5EF4-FFF2-40B4-BE49-F238E27FC236}">
                <a16:creationId xmlns:a16="http://schemas.microsoft.com/office/drawing/2014/main" id="{CDC33374-A6BF-3AC4-AC5D-9795E16AE1D1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82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5D31D8EE-1831-742D-FCD7-E70C49B448CC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41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1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889D9305-6A34-C027-B970-DCAEAF5A5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32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Graphique 7">
            <a:extLst>
              <a:ext uri="{FF2B5EF4-FFF2-40B4-BE49-F238E27FC236}">
                <a16:creationId xmlns:a16="http://schemas.microsoft.com/office/drawing/2014/main" id="{CDC33374-A6BF-3AC4-AC5D-9795E16AE1D1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32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1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72754-D502-C2A8-DC86-E01AF793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000" y="1227477"/>
            <a:ext cx="7596000" cy="4320000"/>
          </a:xfrm>
        </p:spPr>
        <p:txBody>
          <a:bodyPr anchor="ctr" anchorCtr="0"/>
          <a:lstStyle>
            <a:lvl1pPr algn="ctr">
              <a:lnSpc>
                <a:spcPct val="83000"/>
              </a:lnSpc>
              <a:defRPr sz="3200" cap="none" baseline="0">
                <a:latin typeface="+mn-lt"/>
              </a:defRPr>
            </a:lvl1pPr>
          </a:lstStyle>
          <a:p>
            <a:r>
              <a:rPr lang="en-GB"/>
              <a:t>Text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Graphique 7">
            <a:extLst>
              <a:ext uri="{FF2B5EF4-FFF2-40B4-BE49-F238E27FC236}">
                <a16:creationId xmlns:a16="http://schemas.microsoft.com/office/drawing/2014/main" id="{CDC33374-A6BF-3AC4-AC5D-9795E16AE1D1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20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2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74469285-CC3D-A8E7-CCEF-1B39C9EB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Graphique 7">
            <a:extLst>
              <a:ext uri="{FF2B5EF4-FFF2-40B4-BE49-F238E27FC236}">
                <a16:creationId xmlns:a16="http://schemas.microsoft.com/office/drawing/2014/main" id="{86CB5E80-B019-D3C6-42C6-6F5B1BFA6958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gue - v2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15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Graphique 7">
            <a:extLst>
              <a:ext uri="{FF2B5EF4-FFF2-40B4-BE49-F238E27FC236}">
                <a16:creationId xmlns:a16="http://schemas.microsoft.com/office/drawing/2014/main" id="{86CB5E80-B019-D3C6-42C6-6F5B1BFA6958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23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2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6358D743-21ED-09EC-CD90-8C51A3FCC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Graphique 7">
            <a:extLst>
              <a:ext uri="{FF2B5EF4-FFF2-40B4-BE49-F238E27FC236}">
                <a16:creationId xmlns:a16="http://schemas.microsoft.com/office/drawing/2014/main" id="{86CB5E80-B019-D3C6-42C6-6F5B1BFA6958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34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exergue - v2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A35614-6F31-AB00-2042-D35D0F6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3EC5A-7BDF-7148-DD89-6DAD866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E81B3-B026-1615-5987-EF444EE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6AB084B6-553F-1F01-A3A3-52125C4F0A41}"/>
              </a:ext>
            </a:extLst>
          </p:cNvPr>
          <p:cNvSpPr>
            <a:spLocks noChangeAspect="1"/>
          </p:cNvSpPr>
          <p:nvPr userDrawn="1"/>
        </p:nvSpPr>
        <p:spPr>
          <a:xfrm>
            <a:off x="5560625" y="6004738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080F193-0EBE-FCDF-5993-0C8D990F6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60E850F5-2BCE-91E8-87E6-BD1458DBB60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A693E9-059D-9C9F-9C4F-24F377DEC15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96800" y="1811762"/>
            <a:ext cx="7596000" cy="3151676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1pPr>
            <a:lvl2pPr marL="0" indent="0" algn="ctr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cap="none" baseline="0">
                <a:latin typeface="+mn-lt"/>
              </a:defRPr>
            </a:lvl2pPr>
            <a:lvl3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3pPr>
            <a:lvl4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4pPr>
            <a:lvl5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5pPr>
            <a:lvl6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6pPr>
            <a:lvl7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7pPr>
            <a:lvl8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8pPr>
            <a:lvl9pPr marL="0" indent="0" algn="ctr">
              <a:lnSpc>
                <a:spcPct val="83000"/>
              </a:lnSpc>
              <a:spcAft>
                <a:spcPts val="0"/>
              </a:spcAft>
              <a:buNone/>
              <a:defRPr sz="3200" cap="none" baseline="0">
                <a:latin typeface="+mn-lt"/>
              </a:defRPr>
            </a:lvl9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Graphique 7">
            <a:extLst>
              <a:ext uri="{FF2B5EF4-FFF2-40B4-BE49-F238E27FC236}">
                <a16:creationId xmlns:a16="http://schemas.microsoft.com/office/drawing/2014/main" id="{86CB5E80-B019-D3C6-42C6-6F5B1BFA6958}"/>
              </a:ext>
            </a:extLst>
          </p:cNvPr>
          <p:cNvSpPr>
            <a:spLocks noChangeAspect="1"/>
          </p:cNvSpPr>
          <p:nvPr userDrawn="1"/>
        </p:nvSpPr>
        <p:spPr>
          <a:xfrm>
            <a:off x="6198353" y="6003923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4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FA18C-D2E1-016E-84B6-B00CD7DD2139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FCF2656B-AF8D-ADC6-E66C-68316290F6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556001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FCAC7B4B-2AF8-4447-2CEC-14D67DD394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79BECE91-5302-6774-0F62-81499CF5E0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48000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E3A6F886-8206-52F9-9BF1-9CA0EC6C20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6001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9751656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7A3916-6682-4E31-C469-52F098EC0EDE}"/>
              </a:ext>
            </a:extLst>
          </p:cNvPr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5F1CAF7-53BD-95B7-DE74-D5BFD2FB3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556001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1316050C-2674-484B-E206-CB387B6006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1736B204-9164-F6AF-F8C1-363FC3D564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48000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FFCB32FB-1EB7-71D4-AC00-385EEA81BA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6001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27599" y="0"/>
            <a:ext cx="40644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D6C2F972-946F-DCF6-3F2E-3C43E8D85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0760582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9A546A02-364D-727A-DD06-C94E1DC6C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 bwMode="gray">
          <a:xfrm>
            <a:off x="11398310" y="385209"/>
            <a:ext cx="432861" cy="396000"/>
          </a:xfrm>
          <a:custGeom>
            <a:avLst/>
            <a:gdLst>
              <a:gd name="connsiteX0" fmla="*/ 305669 w 432861"/>
              <a:gd name="connsiteY0" fmla="*/ 364676 h 396000"/>
              <a:gd name="connsiteX1" fmla="*/ 303775 w 432861"/>
              <a:gd name="connsiteY1" fmla="*/ 368027 h 396000"/>
              <a:gd name="connsiteX2" fmla="*/ 301881 w 432861"/>
              <a:gd name="connsiteY2" fmla="*/ 371378 h 396000"/>
              <a:gd name="connsiteX3" fmla="*/ 299987 w 432861"/>
              <a:gd name="connsiteY3" fmla="*/ 374729 h 396000"/>
              <a:gd name="connsiteX4" fmla="*/ 298093 w 432861"/>
              <a:gd name="connsiteY4" fmla="*/ 378080 h 396000"/>
              <a:gd name="connsiteX5" fmla="*/ 298530 w 432861"/>
              <a:gd name="connsiteY5" fmla="*/ 378080 h 396000"/>
              <a:gd name="connsiteX6" fmla="*/ 313245 w 432861"/>
              <a:gd name="connsiteY6" fmla="*/ 378080 h 396000"/>
              <a:gd name="connsiteX7" fmla="*/ 311351 w 432861"/>
              <a:gd name="connsiteY7" fmla="*/ 374729 h 396000"/>
              <a:gd name="connsiteX8" fmla="*/ 309457 w 432861"/>
              <a:gd name="connsiteY8" fmla="*/ 371378 h 396000"/>
              <a:gd name="connsiteX9" fmla="*/ 307563 w 432861"/>
              <a:gd name="connsiteY9" fmla="*/ 368027 h 396000"/>
              <a:gd name="connsiteX10" fmla="*/ 80424 w 432861"/>
              <a:gd name="connsiteY10" fmla="*/ 364676 h 396000"/>
              <a:gd name="connsiteX11" fmla="*/ 78530 w 432861"/>
              <a:gd name="connsiteY11" fmla="*/ 368027 h 396000"/>
              <a:gd name="connsiteX12" fmla="*/ 76636 w 432861"/>
              <a:gd name="connsiteY12" fmla="*/ 371378 h 396000"/>
              <a:gd name="connsiteX13" fmla="*/ 74742 w 432861"/>
              <a:gd name="connsiteY13" fmla="*/ 374729 h 396000"/>
              <a:gd name="connsiteX14" fmla="*/ 72848 w 432861"/>
              <a:gd name="connsiteY14" fmla="*/ 378080 h 396000"/>
              <a:gd name="connsiteX15" fmla="*/ 73285 w 432861"/>
              <a:gd name="connsiteY15" fmla="*/ 378080 h 396000"/>
              <a:gd name="connsiteX16" fmla="*/ 88000 w 432861"/>
              <a:gd name="connsiteY16" fmla="*/ 378080 h 396000"/>
              <a:gd name="connsiteX17" fmla="*/ 86106 w 432861"/>
              <a:gd name="connsiteY17" fmla="*/ 374729 h 396000"/>
              <a:gd name="connsiteX18" fmla="*/ 84212 w 432861"/>
              <a:gd name="connsiteY18" fmla="*/ 371378 h 396000"/>
              <a:gd name="connsiteX19" fmla="*/ 82318 w 432861"/>
              <a:gd name="connsiteY19" fmla="*/ 368027 h 396000"/>
              <a:gd name="connsiteX20" fmla="*/ 299258 w 432861"/>
              <a:gd name="connsiteY20" fmla="*/ 351854 h 396000"/>
              <a:gd name="connsiteX21" fmla="*/ 310623 w 432861"/>
              <a:gd name="connsiteY21" fmla="*/ 351854 h 396000"/>
              <a:gd name="connsiteX22" fmla="*/ 311351 w 432861"/>
              <a:gd name="connsiteY22" fmla="*/ 351854 h 396000"/>
              <a:gd name="connsiteX23" fmla="*/ 312079 w 432861"/>
              <a:gd name="connsiteY23" fmla="*/ 352146 h 396000"/>
              <a:gd name="connsiteX24" fmla="*/ 312808 w 432861"/>
              <a:gd name="connsiteY24" fmla="*/ 352583 h 396000"/>
              <a:gd name="connsiteX25" fmla="*/ 313391 w 432861"/>
              <a:gd name="connsiteY25" fmla="*/ 353166 h 396000"/>
              <a:gd name="connsiteX26" fmla="*/ 314702 w 432861"/>
              <a:gd name="connsiteY26" fmla="*/ 355497 h 396000"/>
              <a:gd name="connsiteX27" fmla="*/ 316013 w 432861"/>
              <a:gd name="connsiteY27" fmla="*/ 357828 h 396000"/>
              <a:gd name="connsiteX28" fmla="*/ 317325 w 432861"/>
              <a:gd name="connsiteY28" fmla="*/ 360159 h 396000"/>
              <a:gd name="connsiteX29" fmla="*/ 318636 w 432861"/>
              <a:gd name="connsiteY29" fmla="*/ 362490 h 396000"/>
              <a:gd name="connsiteX30" fmla="*/ 323152 w 432861"/>
              <a:gd name="connsiteY30" fmla="*/ 370504 h 396000"/>
              <a:gd name="connsiteX31" fmla="*/ 327669 w 432861"/>
              <a:gd name="connsiteY31" fmla="*/ 378517 h 396000"/>
              <a:gd name="connsiteX32" fmla="*/ 327378 w 432861"/>
              <a:gd name="connsiteY32" fmla="*/ 378662 h 396000"/>
              <a:gd name="connsiteX33" fmla="*/ 331894 w 432861"/>
              <a:gd name="connsiteY33" fmla="*/ 386676 h 396000"/>
              <a:gd name="connsiteX34" fmla="*/ 336411 w 432861"/>
              <a:gd name="connsiteY34" fmla="*/ 394689 h 396000"/>
              <a:gd name="connsiteX35" fmla="*/ 322278 w 432861"/>
              <a:gd name="connsiteY35" fmla="*/ 394689 h 396000"/>
              <a:gd name="connsiteX36" fmla="*/ 321550 w 432861"/>
              <a:gd name="connsiteY36" fmla="*/ 394252 h 396000"/>
              <a:gd name="connsiteX37" fmla="*/ 320967 w 432861"/>
              <a:gd name="connsiteY37" fmla="*/ 393669 h 396000"/>
              <a:gd name="connsiteX38" fmla="*/ 320530 w 432861"/>
              <a:gd name="connsiteY38" fmla="*/ 392940 h 396000"/>
              <a:gd name="connsiteX39" fmla="*/ 319947 w 432861"/>
              <a:gd name="connsiteY39" fmla="*/ 391775 h 396000"/>
              <a:gd name="connsiteX40" fmla="*/ 319364 w 432861"/>
              <a:gd name="connsiteY40" fmla="*/ 390609 h 396000"/>
              <a:gd name="connsiteX41" fmla="*/ 318782 w 432861"/>
              <a:gd name="connsiteY41" fmla="*/ 389444 h 396000"/>
              <a:gd name="connsiteX42" fmla="*/ 318199 w 432861"/>
              <a:gd name="connsiteY42" fmla="*/ 388278 h 396000"/>
              <a:gd name="connsiteX43" fmla="*/ 292411 w 432861"/>
              <a:gd name="connsiteY43" fmla="*/ 388278 h 396000"/>
              <a:gd name="connsiteX44" fmla="*/ 291828 w 432861"/>
              <a:gd name="connsiteY44" fmla="*/ 389298 h 396000"/>
              <a:gd name="connsiteX45" fmla="*/ 291245 w 432861"/>
              <a:gd name="connsiteY45" fmla="*/ 390318 h 396000"/>
              <a:gd name="connsiteX46" fmla="*/ 290662 w 432861"/>
              <a:gd name="connsiteY46" fmla="*/ 391338 h 396000"/>
              <a:gd name="connsiteX47" fmla="*/ 290079 w 432861"/>
              <a:gd name="connsiteY47" fmla="*/ 392358 h 396000"/>
              <a:gd name="connsiteX48" fmla="*/ 289497 w 432861"/>
              <a:gd name="connsiteY48" fmla="*/ 393232 h 396000"/>
              <a:gd name="connsiteX49" fmla="*/ 288768 w 432861"/>
              <a:gd name="connsiteY49" fmla="*/ 393960 h 396000"/>
              <a:gd name="connsiteX50" fmla="*/ 288040 w 432861"/>
              <a:gd name="connsiteY50" fmla="*/ 394398 h 396000"/>
              <a:gd name="connsiteX51" fmla="*/ 287311 w 432861"/>
              <a:gd name="connsiteY51" fmla="*/ 394543 h 396000"/>
              <a:gd name="connsiteX52" fmla="*/ 273907 w 432861"/>
              <a:gd name="connsiteY52" fmla="*/ 394543 h 396000"/>
              <a:gd name="connsiteX53" fmla="*/ 279735 w 432861"/>
              <a:gd name="connsiteY53" fmla="*/ 384199 h 396000"/>
              <a:gd name="connsiteX54" fmla="*/ 285563 w 432861"/>
              <a:gd name="connsiteY54" fmla="*/ 373854 h 396000"/>
              <a:gd name="connsiteX55" fmla="*/ 291391 w 432861"/>
              <a:gd name="connsiteY55" fmla="*/ 363510 h 396000"/>
              <a:gd name="connsiteX56" fmla="*/ 297218 w 432861"/>
              <a:gd name="connsiteY56" fmla="*/ 353166 h 396000"/>
              <a:gd name="connsiteX57" fmla="*/ 297801 w 432861"/>
              <a:gd name="connsiteY57" fmla="*/ 352583 h 396000"/>
              <a:gd name="connsiteX58" fmla="*/ 298530 w 432861"/>
              <a:gd name="connsiteY58" fmla="*/ 352146 h 396000"/>
              <a:gd name="connsiteX59" fmla="*/ 299258 w 432861"/>
              <a:gd name="connsiteY59" fmla="*/ 351854 h 396000"/>
              <a:gd name="connsiteX60" fmla="*/ 74450 w 432861"/>
              <a:gd name="connsiteY60" fmla="*/ 351854 h 396000"/>
              <a:gd name="connsiteX61" fmla="*/ 86397 w 432861"/>
              <a:gd name="connsiteY61" fmla="*/ 351854 h 396000"/>
              <a:gd name="connsiteX62" fmla="*/ 87126 w 432861"/>
              <a:gd name="connsiteY62" fmla="*/ 352146 h 396000"/>
              <a:gd name="connsiteX63" fmla="*/ 87709 w 432861"/>
              <a:gd name="connsiteY63" fmla="*/ 352583 h 396000"/>
              <a:gd name="connsiteX64" fmla="*/ 88146 w 432861"/>
              <a:gd name="connsiteY64" fmla="*/ 353166 h 396000"/>
              <a:gd name="connsiteX65" fmla="*/ 89457 w 432861"/>
              <a:gd name="connsiteY65" fmla="*/ 355497 h 396000"/>
              <a:gd name="connsiteX66" fmla="*/ 90768 w 432861"/>
              <a:gd name="connsiteY66" fmla="*/ 357828 h 396000"/>
              <a:gd name="connsiteX67" fmla="*/ 92079 w 432861"/>
              <a:gd name="connsiteY67" fmla="*/ 360159 h 396000"/>
              <a:gd name="connsiteX68" fmla="*/ 93391 w 432861"/>
              <a:gd name="connsiteY68" fmla="*/ 362490 h 396000"/>
              <a:gd name="connsiteX69" fmla="*/ 97907 w 432861"/>
              <a:gd name="connsiteY69" fmla="*/ 370504 h 396000"/>
              <a:gd name="connsiteX70" fmla="*/ 102424 w 432861"/>
              <a:gd name="connsiteY70" fmla="*/ 378517 h 396000"/>
              <a:gd name="connsiteX71" fmla="*/ 102861 w 432861"/>
              <a:gd name="connsiteY71" fmla="*/ 378662 h 396000"/>
              <a:gd name="connsiteX72" fmla="*/ 107377 w 432861"/>
              <a:gd name="connsiteY72" fmla="*/ 386676 h 396000"/>
              <a:gd name="connsiteX73" fmla="*/ 111894 w 432861"/>
              <a:gd name="connsiteY73" fmla="*/ 394689 h 396000"/>
              <a:gd name="connsiteX74" fmla="*/ 97762 w 432861"/>
              <a:gd name="connsiteY74" fmla="*/ 394689 h 396000"/>
              <a:gd name="connsiteX75" fmla="*/ 97033 w 432861"/>
              <a:gd name="connsiteY75" fmla="*/ 394252 h 396000"/>
              <a:gd name="connsiteX76" fmla="*/ 96305 w 432861"/>
              <a:gd name="connsiteY76" fmla="*/ 393669 h 396000"/>
              <a:gd name="connsiteX77" fmla="*/ 95722 w 432861"/>
              <a:gd name="connsiteY77" fmla="*/ 392940 h 396000"/>
              <a:gd name="connsiteX78" fmla="*/ 95139 w 432861"/>
              <a:gd name="connsiteY78" fmla="*/ 391775 h 396000"/>
              <a:gd name="connsiteX79" fmla="*/ 94556 w 432861"/>
              <a:gd name="connsiteY79" fmla="*/ 390609 h 396000"/>
              <a:gd name="connsiteX80" fmla="*/ 93973 w 432861"/>
              <a:gd name="connsiteY80" fmla="*/ 389444 h 396000"/>
              <a:gd name="connsiteX81" fmla="*/ 93391 w 432861"/>
              <a:gd name="connsiteY81" fmla="*/ 388278 h 396000"/>
              <a:gd name="connsiteX82" fmla="*/ 67603 w 432861"/>
              <a:gd name="connsiteY82" fmla="*/ 388278 h 396000"/>
              <a:gd name="connsiteX83" fmla="*/ 67020 w 432861"/>
              <a:gd name="connsiteY83" fmla="*/ 389298 h 396000"/>
              <a:gd name="connsiteX84" fmla="*/ 66437 w 432861"/>
              <a:gd name="connsiteY84" fmla="*/ 390318 h 396000"/>
              <a:gd name="connsiteX85" fmla="*/ 65854 w 432861"/>
              <a:gd name="connsiteY85" fmla="*/ 391338 h 396000"/>
              <a:gd name="connsiteX86" fmla="*/ 65272 w 432861"/>
              <a:gd name="connsiteY86" fmla="*/ 392358 h 396000"/>
              <a:gd name="connsiteX87" fmla="*/ 64689 w 432861"/>
              <a:gd name="connsiteY87" fmla="*/ 393232 h 396000"/>
              <a:gd name="connsiteX88" fmla="*/ 63960 w 432861"/>
              <a:gd name="connsiteY88" fmla="*/ 393960 h 396000"/>
              <a:gd name="connsiteX89" fmla="*/ 63232 w 432861"/>
              <a:gd name="connsiteY89" fmla="*/ 394398 h 396000"/>
              <a:gd name="connsiteX90" fmla="*/ 62503 w 432861"/>
              <a:gd name="connsiteY90" fmla="*/ 394543 h 396000"/>
              <a:gd name="connsiteX91" fmla="*/ 49099 w 432861"/>
              <a:gd name="connsiteY91" fmla="*/ 394543 h 396000"/>
              <a:gd name="connsiteX92" fmla="*/ 54927 w 432861"/>
              <a:gd name="connsiteY92" fmla="*/ 384199 h 396000"/>
              <a:gd name="connsiteX93" fmla="*/ 60755 w 432861"/>
              <a:gd name="connsiteY93" fmla="*/ 373854 h 396000"/>
              <a:gd name="connsiteX94" fmla="*/ 66583 w 432861"/>
              <a:gd name="connsiteY94" fmla="*/ 363510 h 396000"/>
              <a:gd name="connsiteX95" fmla="*/ 72411 w 432861"/>
              <a:gd name="connsiteY95" fmla="*/ 353166 h 396000"/>
              <a:gd name="connsiteX96" fmla="*/ 72993 w 432861"/>
              <a:gd name="connsiteY96" fmla="*/ 352583 h 396000"/>
              <a:gd name="connsiteX97" fmla="*/ 73722 w 432861"/>
              <a:gd name="connsiteY97" fmla="*/ 352146 h 396000"/>
              <a:gd name="connsiteX98" fmla="*/ 74450 w 432861"/>
              <a:gd name="connsiteY98" fmla="*/ 351854 h 396000"/>
              <a:gd name="connsiteX99" fmla="*/ 221603 w 432861"/>
              <a:gd name="connsiteY99" fmla="*/ 351709 h 396000"/>
              <a:gd name="connsiteX100" fmla="*/ 236464 w 432861"/>
              <a:gd name="connsiteY100" fmla="*/ 351709 h 396000"/>
              <a:gd name="connsiteX101" fmla="*/ 236464 w 432861"/>
              <a:gd name="connsiteY101" fmla="*/ 368027 h 396000"/>
              <a:gd name="connsiteX102" fmla="*/ 253947 w 432861"/>
              <a:gd name="connsiteY102" fmla="*/ 368027 h 396000"/>
              <a:gd name="connsiteX103" fmla="*/ 253947 w 432861"/>
              <a:gd name="connsiteY103" fmla="*/ 351709 h 396000"/>
              <a:gd name="connsiteX104" fmla="*/ 261378 w 432861"/>
              <a:gd name="connsiteY104" fmla="*/ 351709 h 396000"/>
              <a:gd name="connsiteX105" fmla="*/ 268808 w 432861"/>
              <a:gd name="connsiteY105" fmla="*/ 351709 h 396000"/>
              <a:gd name="connsiteX106" fmla="*/ 268808 w 432861"/>
              <a:gd name="connsiteY106" fmla="*/ 394689 h 396000"/>
              <a:gd name="connsiteX107" fmla="*/ 253947 w 432861"/>
              <a:gd name="connsiteY107" fmla="*/ 394689 h 396000"/>
              <a:gd name="connsiteX108" fmla="*/ 253947 w 432861"/>
              <a:gd name="connsiteY108" fmla="*/ 378080 h 396000"/>
              <a:gd name="connsiteX109" fmla="*/ 236464 w 432861"/>
              <a:gd name="connsiteY109" fmla="*/ 378080 h 396000"/>
              <a:gd name="connsiteX110" fmla="*/ 236464 w 432861"/>
              <a:gd name="connsiteY110" fmla="*/ 394689 h 396000"/>
              <a:gd name="connsiteX111" fmla="*/ 221603 w 432861"/>
              <a:gd name="connsiteY111" fmla="*/ 394689 h 396000"/>
              <a:gd name="connsiteX112" fmla="*/ 112331 w 432861"/>
              <a:gd name="connsiteY112" fmla="*/ 351709 h 396000"/>
              <a:gd name="connsiteX113" fmla="*/ 126464 w 432861"/>
              <a:gd name="connsiteY113" fmla="*/ 351709 h 396000"/>
              <a:gd name="connsiteX114" fmla="*/ 126464 w 432861"/>
              <a:gd name="connsiteY114" fmla="*/ 375457 h 396000"/>
              <a:gd name="connsiteX115" fmla="*/ 127046 w 432861"/>
              <a:gd name="connsiteY115" fmla="*/ 380119 h 396000"/>
              <a:gd name="connsiteX116" fmla="*/ 128940 w 432861"/>
              <a:gd name="connsiteY116" fmla="*/ 383325 h 396000"/>
              <a:gd name="connsiteX117" fmla="*/ 131854 w 432861"/>
              <a:gd name="connsiteY117" fmla="*/ 385073 h 396000"/>
              <a:gd name="connsiteX118" fmla="*/ 135788 w 432861"/>
              <a:gd name="connsiteY118" fmla="*/ 385656 h 396000"/>
              <a:gd name="connsiteX119" fmla="*/ 139868 w 432861"/>
              <a:gd name="connsiteY119" fmla="*/ 385073 h 396000"/>
              <a:gd name="connsiteX120" fmla="*/ 142927 w 432861"/>
              <a:gd name="connsiteY120" fmla="*/ 383325 h 396000"/>
              <a:gd name="connsiteX121" fmla="*/ 144821 w 432861"/>
              <a:gd name="connsiteY121" fmla="*/ 380119 h 396000"/>
              <a:gd name="connsiteX122" fmla="*/ 145404 w 432861"/>
              <a:gd name="connsiteY122" fmla="*/ 375457 h 396000"/>
              <a:gd name="connsiteX123" fmla="*/ 145404 w 432861"/>
              <a:gd name="connsiteY123" fmla="*/ 351709 h 396000"/>
              <a:gd name="connsiteX124" fmla="*/ 159245 w 432861"/>
              <a:gd name="connsiteY124" fmla="*/ 351709 h 396000"/>
              <a:gd name="connsiteX125" fmla="*/ 159245 w 432861"/>
              <a:gd name="connsiteY125" fmla="*/ 375457 h 396000"/>
              <a:gd name="connsiteX126" fmla="*/ 157642 w 432861"/>
              <a:gd name="connsiteY126" fmla="*/ 384782 h 396000"/>
              <a:gd name="connsiteX127" fmla="*/ 152980 w 432861"/>
              <a:gd name="connsiteY127" fmla="*/ 391192 h 396000"/>
              <a:gd name="connsiteX128" fmla="*/ 145550 w 432861"/>
              <a:gd name="connsiteY128" fmla="*/ 394835 h 396000"/>
              <a:gd name="connsiteX129" fmla="*/ 135788 w 432861"/>
              <a:gd name="connsiteY129" fmla="*/ 396000 h 396000"/>
              <a:gd name="connsiteX130" fmla="*/ 126026 w 432861"/>
              <a:gd name="connsiteY130" fmla="*/ 394835 h 396000"/>
              <a:gd name="connsiteX131" fmla="*/ 118596 w 432861"/>
              <a:gd name="connsiteY131" fmla="*/ 391192 h 396000"/>
              <a:gd name="connsiteX132" fmla="*/ 113934 w 432861"/>
              <a:gd name="connsiteY132" fmla="*/ 384782 h 396000"/>
              <a:gd name="connsiteX133" fmla="*/ 112331 w 432861"/>
              <a:gd name="connsiteY133" fmla="*/ 375457 h 396000"/>
              <a:gd name="connsiteX134" fmla="*/ 0 w 432861"/>
              <a:gd name="connsiteY134" fmla="*/ 351709 h 396000"/>
              <a:gd name="connsiteX135" fmla="*/ 14424 w 432861"/>
              <a:gd name="connsiteY135" fmla="*/ 351709 h 396000"/>
              <a:gd name="connsiteX136" fmla="*/ 15298 w 432861"/>
              <a:gd name="connsiteY136" fmla="*/ 351709 h 396000"/>
              <a:gd name="connsiteX137" fmla="*/ 16026 w 432861"/>
              <a:gd name="connsiteY137" fmla="*/ 352000 h 396000"/>
              <a:gd name="connsiteX138" fmla="*/ 16609 w 432861"/>
              <a:gd name="connsiteY138" fmla="*/ 352437 h 396000"/>
              <a:gd name="connsiteX139" fmla="*/ 17046 w 432861"/>
              <a:gd name="connsiteY139" fmla="*/ 353020 h 396000"/>
              <a:gd name="connsiteX140" fmla="*/ 20543 w 432861"/>
              <a:gd name="connsiteY140" fmla="*/ 359576 h 396000"/>
              <a:gd name="connsiteX141" fmla="*/ 24040 w 432861"/>
              <a:gd name="connsiteY141" fmla="*/ 366133 h 396000"/>
              <a:gd name="connsiteX142" fmla="*/ 27536 w 432861"/>
              <a:gd name="connsiteY142" fmla="*/ 372689 h 396000"/>
              <a:gd name="connsiteX143" fmla="*/ 31033 w 432861"/>
              <a:gd name="connsiteY143" fmla="*/ 379245 h 396000"/>
              <a:gd name="connsiteX144" fmla="*/ 34530 w 432861"/>
              <a:gd name="connsiteY144" fmla="*/ 372689 h 396000"/>
              <a:gd name="connsiteX145" fmla="*/ 38026 w 432861"/>
              <a:gd name="connsiteY145" fmla="*/ 366133 h 396000"/>
              <a:gd name="connsiteX146" fmla="*/ 41523 w 432861"/>
              <a:gd name="connsiteY146" fmla="*/ 359576 h 396000"/>
              <a:gd name="connsiteX147" fmla="*/ 45020 w 432861"/>
              <a:gd name="connsiteY147" fmla="*/ 353020 h 396000"/>
              <a:gd name="connsiteX148" fmla="*/ 45603 w 432861"/>
              <a:gd name="connsiteY148" fmla="*/ 352437 h 396000"/>
              <a:gd name="connsiteX149" fmla="*/ 46331 w 432861"/>
              <a:gd name="connsiteY149" fmla="*/ 352000 h 396000"/>
              <a:gd name="connsiteX150" fmla="*/ 47059 w 432861"/>
              <a:gd name="connsiteY150" fmla="*/ 351709 h 396000"/>
              <a:gd name="connsiteX151" fmla="*/ 62503 w 432861"/>
              <a:gd name="connsiteY151" fmla="*/ 351709 h 396000"/>
              <a:gd name="connsiteX152" fmla="*/ 56530 w 432861"/>
              <a:gd name="connsiteY152" fmla="*/ 362490 h 396000"/>
              <a:gd name="connsiteX153" fmla="*/ 56676 w 432861"/>
              <a:gd name="connsiteY153" fmla="*/ 362490 h 396000"/>
              <a:gd name="connsiteX154" fmla="*/ 50702 w 432861"/>
              <a:gd name="connsiteY154" fmla="*/ 373272 h 396000"/>
              <a:gd name="connsiteX155" fmla="*/ 44729 w 432861"/>
              <a:gd name="connsiteY155" fmla="*/ 384053 h 396000"/>
              <a:gd name="connsiteX156" fmla="*/ 38755 w 432861"/>
              <a:gd name="connsiteY156" fmla="*/ 394835 h 396000"/>
              <a:gd name="connsiteX157" fmla="*/ 23894 w 432861"/>
              <a:gd name="connsiteY157" fmla="*/ 394835 h 396000"/>
              <a:gd name="connsiteX158" fmla="*/ 17921 w 432861"/>
              <a:gd name="connsiteY158" fmla="*/ 384053 h 396000"/>
              <a:gd name="connsiteX159" fmla="*/ 11947 w 432861"/>
              <a:gd name="connsiteY159" fmla="*/ 373272 h 396000"/>
              <a:gd name="connsiteX160" fmla="*/ 5973 w 432861"/>
              <a:gd name="connsiteY160" fmla="*/ 362490 h 396000"/>
              <a:gd name="connsiteX161" fmla="*/ 390609 w 432861"/>
              <a:gd name="connsiteY161" fmla="*/ 351563 h 396000"/>
              <a:gd name="connsiteX162" fmla="*/ 405470 w 432861"/>
              <a:gd name="connsiteY162" fmla="*/ 351563 h 396000"/>
              <a:gd name="connsiteX163" fmla="*/ 405470 w 432861"/>
              <a:gd name="connsiteY163" fmla="*/ 382596 h 396000"/>
              <a:gd name="connsiteX164" fmla="*/ 426013 w 432861"/>
              <a:gd name="connsiteY164" fmla="*/ 382596 h 396000"/>
              <a:gd name="connsiteX165" fmla="*/ 432861 w 432861"/>
              <a:gd name="connsiteY165" fmla="*/ 382596 h 396000"/>
              <a:gd name="connsiteX166" fmla="*/ 432861 w 432861"/>
              <a:gd name="connsiteY166" fmla="*/ 394543 h 396000"/>
              <a:gd name="connsiteX167" fmla="*/ 390609 w 432861"/>
              <a:gd name="connsiteY167" fmla="*/ 394543 h 396000"/>
              <a:gd name="connsiteX168" fmla="*/ 342093 w 432861"/>
              <a:gd name="connsiteY168" fmla="*/ 351563 h 396000"/>
              <a:gd name="connsiteX169" fmla="*/ 356954 w 432861"/>
              <a:gd name="connsiteY169" fmla="*/ 351563 h 396000"/>
              <a:gd name="connsiteX170" fmla="*/ 356954 w 432861"/>
              <a:gd name="connsiteY170" fmla="*/ 382596 h 396000"/>
              <a:gd name="connsiteX171" fmla="*/ 370503 w 432861"/>
              <a:gd name="connsiteY171" fmla="*/ 382596 h 396000"/>
              <a:gd name="connsiteX172" fmla="*/ 384199 w 432861"/>
              <a:gd name="connsiteY172" fmla="*/ 382596 h 396000"/>
              <a:gd name="connsiteX173" fmla="*/ 384199 w 432861"/>
              <a:gd name="connsiteY173" fmla="*/ 394543 h 396000"/>
              <a:gd name="connsiteX174" fmla="*/ 342093 w 432861"/>
              <a:gd name="connsiteY174" fmla="*/ 394543 h 396000"/>
              <a:gd name="connsiteX175" fmla="*/ 164635 w 432861"/>
              <a:gd name="connsiteY175" fmla="*/ 351563 h 396000"/>
              <a:gd name="connsiteX176" fmla="*/ 179788 w 432861"/>
              <a:gd name="connsiteY176" fmla="*/ 351563 h 396000"/>
              <a:gd name="connsiteX177" fmla="*/ 180516 w 432861"/>
              <a:gd name="connsiteY177" fmla="*/ 351563 h 396000"/>
              <a:gd name="connsiteX178" fmla="*/ 181099 w 432861"/>
              <a:gd name="connsiteY178" fmla="*/ 351854 h 396000"/>
              <a:gd name="connsiteX179" fmla="*/ 181682 w 432861"/>
              <a:gd name="connsiteY179" fmla="*/ 352292 h 396000"/>
              <a:gd name="connsiteX180" fmla="*/ 182119 w 432861"/>
              <a:gd name="connsiteY180" fmla="*/ 352874 h 396000"/>
              <a:gd name="connsiteX181" fmla="*/ 184159 w 432861"/>
              <a:gd name="connsiteY181" fmla="*/ 355934 h 396000"/>
              <a:gd name="connsiteX182" fmla="*/ 186198 w 432861"/>
              <a:gd name="connsiteY182" fmla="*/ 358994 h 396000"/>
              <a:gd name="connsiteX183" fmla="*/ 188238 w 432861"/>
              <a:gd name="connsiteY183" fmla="*/ 362053 h 396000"/>
              <a:gd name="connsiteX184" fmla="*/ 190278 w 432861"/>
              <a:gd name="connsiteY184" fmla="*/ 365113 h 396000"/>
              <a:gd name="connsiteX185" fmla="*/ 192318 w 432861"/>
              <a:gd name="connsiteY185" fmla="*/ 362053 h 396000"/>
              <a:gd name="connsiteX186" fmla="*/ 194357 w 432861"/>
              <a:gd name="connsiteY186" fmla="*/ 358994 h 396000"/>
              <a:gd name="connsiteX187" fmla="*/ 196397 w 432861"/>
              <a:gd name="connsiteY187" fmla="*/ 355934 h 396000"/>
              <a:gd name="connsiteX188" fmla="*/ 198437 w 432861"/>
              <a:gd name="connsiteY188" fmla="*/ 352874 h 396000"/>
              <a:gd name="connsiteX189" fmla="*/ 199020 w 432861"/>
              <a:gd name="connsiteY189" fmla="*/ 352292 h 396000"/>
              <a:gd name="connsiteX190" fmla="*/ 199603 w 432861"/>
              <a:gd name="connsiteY190" fmla="*/ 351854 h 396000"/>
              <a:gd name="connsiteX191" fmla="*/ 200185 w 432861"/>
              <a:gd name="connsiteY191" fmla="*/ 351563 h 396000"/>
              <a:gd name="connsiteX192" fmla="*/ 215775 w 432861"/>
              <a:gd name="connsiteY192" fmla="*/ 351563 h 396000"/>
              <a:gd name="connsiteX193" fmla="*/ 212132 w 432861"/>
              <a:gd name="connsiteY193" fmla="*/ 356954 h 396000"/>
              <a:gd name="connsiteX194" fmla="*/ 208490 w 432861"/>
              <a:gd name="connsiteY194" fmla="*/ 362345 h 396000"/>
              <a:gd name="connsiteX195" fmla="*/ 204848 w 432861"/>
              <a:gd name="connsiteY195" fmla="*/ 367735 h 396000"/>
              <a:gd name="connsiteX196" fmla="*/ 201205 w 432861"/>
              <a:gd name="connsiteY196" fmla="*/ 373126 h 396000"/>
              <a:gd name="connsiteX197" fmla="*/ 204848 w 432861"/>
              <a:gd name="connsiteY197" fmla="*/ 378517 h 396000"/>
              <a:gd name="connsiteX198" fmla="*/ 208490 w 432861"/>
              <a:gd name="connsiteY198" fmla="*/ 383908 h 396000"/>
              <a:gd name="connsiteX199" fmla="*/ 212132 w 432861"/>
              <a:gd name="connsiteY199" fmla="*/ 389298 h 396000"/>
              <a:gd name="connsiteX200" fmla="*/ 215775 w 432861"/>
              <a:gd name="connsiteY200" fmla="*/ 394689 h 396000"/>
              <a:gd name="connsiteX201" fmla="*/ 200185 w 432861"/>
              <a:gd name="connsiteY201" fmla="*/ 394689 h 396000"/>
              <a:gd name="connsiteX202" fmla="*/ 199603 w 432861"/>
              <a:gd name="connsiteY202" fmla="*/ 394398 h 396000"/>
              <a:gd name="connsiteX203" fmla="*/ 199020 w 432861"/>
              <a:gd name="connsiteY203" fmla="*/ 393961 h 396000"/>
              <a:gd name="connsiteX204" fmla="*/ 198437 w 432861"/>
              <a:gd name="connsiteY204" fmla="*/ 393232 h 396000"/>
              <a:gd name="connsiteX205" fmla="*/ 196397 w 432861"/>
              <a:gd name="connsiteY205" fmla="*/ 390172 h 396000"/>
              <a:gd name="connsiteX206" fmla="*/ 194357 w 432861"/>
              <a:gd name="connsiteY206" fmla="*/ 387113 h 396000"/>
              <a:gd name="connsiteX207" fmla="*/ 192318 w 432861"/>
              <a:gd name="connsiteY207" fmla="*/ 384053 h 396000"/>
              <a:gd name="connsiteX208" fmla="*/ 190278 w 432861"/>
              <a:gd name="connsiteY208" fmla="*/ 380994 h 396000"/>
              <a:gd name="connsiteX209" fmla="*/ 188238 w 432861"/>
              <a:gd name="connsiteY209" fmla="*/ 384053 h 396000"/>
              <a:gd name="connsiteX210" fmla="*/ 186198 w 432861"/>
              <a:gd name="connsiteY210" fmla="*/ 387113 h 396000"/>
              <a:gd name="connsiteX211" fmla="*/ 184159 w 432861"/>
              <a:gd name="connsiteY211" fmla="*/ 390172 h 396000"/>
              <a:gd name="connsiteX212" fmla="*/ 182119 w 432861"/>
              <a:gd name="connsiteY212" fmla="*/ 393232 h 396000"/>
              <a:gd name="connsiteX213" fmla="*/ 181682 w 432861"/>
              <a:gd name="connsiteY213" fmla="*/ 393961 h 396000"/>
              <a:gd name="connsiteX214" fmla="*/ 181099 w 432861"/>
              <a:gd name="connsiteY214" fmla="*/ 394398 h 396000"/>
              <a:gd name="connsiteX215" fmla="*/ 180516 w 432861"/>
              <a:gd name="connsiteY215" fmla="*/ 394689 h 396000"/>
              <a:gd name="connsiteX216" fmla="*/ 164635 w 432861"/>
              <a:gd name="connsiteY216" fmla="*/ 394689 h 396000"/>
              <a:gd name="connsiteX217" fmla="*/ 168278 w 432861"/>
              <a:gd name="connsiteY217" fmla="*/ 389298 h 396000"/>
              <a:gd name="connsiteX218" fmla="*/ 171920 w 432861"/>
              <a:gd name="connsiteY218" fmla="*/ 383908 h 396000"/>
              <a:gd name="connsiteX219" fmla="*/ 175562 w 432861"/>
              <a:gd name="connsiteY219" fmla="*/ 378517 h 396000"/>
              <a:gd name="connsiteX220" fmla="*/ 179205 w 432861"/>
              <a:gd name="connsiteY220" fmla="*/ 373126 h 396000"/>
              <a:gd name="connsiteX221" fmla="*/ 175562 w 432861"/>
              <a:gd name="connsiteY221" fmla="*/ 367735 h 396000"/>
              <a:gd name="connsiteX222" fmla="*/ 171920 w 432861"/>
              <a:gd name="connsiteY222" fmla="*/ 362345 h 396000"/>
              <a:gd name="connsiteX223" fmla="*/ 168278 w 432861"/>
              <a:gd name="connsiteY223" fmla="*/ 356954 h 396000"/>
              <a:gd name="connsiteX224" fmla="*/ 104026 w 432861"/>
              <a:gd name="connsiteY224" fmla="*/ 232384 h 396000"/>
              <a:gd name="connsiteX225" fmla="*/ 103735 w 432861"/>
              <a:gd name="connsiteY225" fmla="*/ 232676 h 396000"/>
              <a:gd name="connsiteX226" fmla="*/ 103735 w 432861"/>
              <a:gd name="connsiteY226" fmla="*/ 232821 h 396000"/>
              <a:gd name="connsiteX227" fmla="*/ 156623 w 432861"/>
              <a:gd name="connsiteY227" fmla="*/ 277258 h 396000"/>
              <a:gd name="connsiteX228" fmla="*/ 157934 w 432861"/>
              <a:gd name="connsiteY228" fmla="*/ 277258 h 396000"/>
              <a:gd name="connsiteX229" fmla="*/ 177311 w 432861"/>
              <a:gd name="connsiteY229" fmla="*/ 261523 h 396000"/>
              <a:gd name="connsiteX230" fmla="*/ 177311 w 432861"/>
              <a:gd name="connsiteY230" fmla="*/ 261232 h 396000"/>
              <a:gd name="connsiteX231" fmla="*/ 177311 w 432861"/>
              <a:gd name="connsiteY231" fmla="*/ 260941 h 396000"/>
              <a:gd name="connsiteX232" fmla="*/ 177166 w 432861"/>
              <a:gd name="connsiteY232" fmla="*/ 260649 h 396000"/>
              <a:gd name="connsiteX233" fmla="*/ 166675 w 432861"/>
              <a:gd name="connsiteY233" fmla="*/ 247682 h 396000"/>
              <a:gd name="connsiteX234" fmla="*/ 165801 w 432861"/>
              <a:gd name="connsiteY234" fmla="*/ 246954 h 396000"/>
              <a:gd name="connsiteX235" fmla="*/ 165656 w 432861"/>
              <a:gd name="connsiteY235" fmla="*/ 246954 h 396000"/>
              <a:gd name="connsiteX236" fmla="*/ 279007 w 432861"/>
              <a:gd name="connsiteY236" fmla="*/ 86689 h 396000"/>
              <a:gd name="connsiteX237" fmla="*/ 276384 w 432861"/>
              <a:gd name="connsiteY237" fmla="*/ 86980 h 396000"/>
              <a:gd name="connsiteX238" fmla="*/ 271576 w 432861"/>
              <a:gd name="connsiteY238" fmla="*/ 90040 h 396000"/>
              <a:gd name="connsiteX239" fmla="*/ 271285 w 432861"/>
              <a:gd name="connsiteY239" fmla="*/ 90185 h 396000"/>
              <a:gd name="connsiteX240" fmla="*/ 272159 w 432861"/>
              <a:gd name="connsiteY240" fmla="*/ 91788 h 396000"/>
              <a:gd name="connsiteX241" fmla="*/ 283814 w 432861"/>
              <a:gd name="connsiteY241" fmla="*/ 95139 h 396000"/>
              <a:gd name="connsiteX242" fmla="*/ 286583 w 432861"/>
              <a:gd name="connsiteY242" fmla="*/ 95285 h 396000"/>
              <a:gd name="connsiteX243" fmla="*/ 286874 w 432861"/>
              <a:gd name="connsiteY243" fmla="*/ 95285 h 396000"/>
              <a:gd name="connsiteX244" fmla="*/ 289351 w 432861"/>
              <a:gd name="connsiteY244" fmla="*/ 94119 h 396000"/>
              <a:gd name="connsiteX245" fmla="*/ 293285 w 432861"/>
              <a:gd name="connsiteY245" fmla="*/ 89748 h 396000"/>
              <a:gd name="connsiteX246" fmla="*/ 292993 w 432861"/>
              <a:gd name="connsiteY246" fmla="*/ 88583 h 396000"/>
              <a:gd name="connsiteX247" fmla="*/ 96013 w 432861"/>
              <a:gd name="connsiteY247" fmla="*/ 83921 h 396000"/>
              <a:gd name="connsiteX248" fmla="*/ 108252 w 432861"/>
              <a:gd name="connsiteY248" fmla="*/ 137536 h 396000"/>
              <a:gd name="connsiteX249" fmla="*/ 134040 w 432861"/>
              <a:gd name="connsiteY249" fmla="*/ 137536 h 396000"/>
              <a:gd name="connsiteX250" fmla="*/ 164345 w 432861"/>
              <a:gd name="connsiteY250" fmla="*/ 84066 h 396000"/>
              <a:gd name="connsiteX251" fmla="*/ 148755 w 432861"/>
              <a:gd name="connsiteY251" fmla="*/ 84066 h 396000"/>
              <a:gd name="connsiteX252" fmla="*/ 144821 w 432861"/>
              <a:gd name="connsiteY252" fmla="*/ 86397 h 396000"/>
              <a:gd name="connsiteX253" fmla="*/ 123258 w 432861"/>
              <a:gd name="connsiteY253" fmla="*/ 124278 h 396000"/>
              <a:gd name="connsiteX254" fmla="*/ 114517 w 432861"/>
              <a:gd name="connsiteY254" fmla="*/ 86689 h 396000"/>
              <a:gd name="connsiteX255" fmla="*/ 112040 w 432861"/>
              <a:gd name="connsiteY255" fmla="*/ 84066 h 396000"/>
              <a:gd name="connsiteX256" fmla="*/ 112185 w 432861"/>
              <a:gd name="connsiteY256" fmla="*/ 83921 h 396000"/>
              <a:gd name="connsiteX257" fmla="*/ 192318 w 432861"/>
              <a:gd name="connsiteY257" fmla="*/ 16755 h 396000"/>
              <a:gd name="connsiteX258" fmla="*/ 113642 w 432861"/>
              <a:gd name="connsiteY258" fmla="*/ 60755 h 396000"/>
              <a:gd name="connsiteX259" fmla="*/ 106794 w 432861"/>
              <a:gd name="connsiteY259" fmla="*/ 68914 h 396000"/>
              <a:gd name="connsiteX260" fmla="*/ 106794 w 432861"/>
              <a:gd name="connsiteY260" fmla="*/ 70225 h 396000"/>
              <a:gd name="connsiteX261" fmla="*/ 107814 w 432861"/>
              <a:gd name="connsiteY261" fmla="*/ 70808 h 396000"/>
              <a:gd name="connsiteX262" fmla="*/ 188238 w 432861"/>
              <a:gd name="connsiteY262" fmla="*/ 70808 h 396000"/>
              <a:gd name="connsiteX263" fmla="*/ 189695 w 432861"/>
              <a:gd name="connsiteY263" fmla="*/ 73431 h 396000"/>
              <a:gd name="connsiteX264" fmla="*/ 147444 w 432861"/>
              <a:gd name="connsiteY264" fmla="*/ 147589 h 396000"/>
              <a:gd name="connsiteX265" fmla="*/ 142199 w 432861"/>
              <a:gd name="connsiteY265" fmla="*/ 150649 h 396000"/>
              <a:gd name="connsiteX266" fmla="*/ 80132 w 432861"/>
              <a:gd name="connsiteY266" fmla="*/ 150649 h 396000"/>
              <a:gd name="connsiteX267" fmla="*/ 78384 w 432861"/>
              <a:gd name="connsiteY267" fmla="*/ 152397 h 396000"/>
              <a:gd name="connsiteX268" fmla="*/ 78384 w 432861"/>
              <a:gd name="connsiteY268" fmla="*/ 154000 h 396000"/>
              <a:gd name="connsiteX269" fmla="*/ 82463 w 432861"/>
              <a:gd name="connsiteY269" fmla="*/ 186053 h 396000"/>
              <a:gd name="connsiteX270" fmla="*/ 82463 w 432861"/>
              <a:gd name="connsiteY270" fmla="*/ 186490 h 396000"/>
              <a:gd name="connsiteX271" fmla="*/ 83338 w 432861"/>
              <a:gd name="connsiteY271" fmla="*/ 189113 h 396000"/>
              <a:gd name="connsiteX272" fmla="*/ 89894 w 432861"/>
              <a:gd name="connsiteY272" fmla="*/ 193921 h 396000"/>
              <a:gd name="connsiteX273" fmla="*/ 96742 w 432861"/>
              <a:gd name="connsiteY273" fmla="*/ 197126 h 396000"/>
              <a:gd name="connsiteX274" fmla="*/ 108397 w 432861"/>
              <a:gd name="connsiteY274" fmla="*/ 199603 h 396000"/>
              <a:gd name="connsiteX275" fmla="*/ 162159 w 432861"/>
              <a:gd name="connsiteY275" fmla="*/ 199603 h 396000"/>
              <a:gd name="connsiteX276" fmla="*/ 164199 w 432861"/>
              <a:gd name="connsiteY276" fmla="*/ 198437 h 396000"/>
              <a:gd name="connsiteX277" fmla="*/ 165947 w 432861"/>
              <a:gd name="connsiteY277" fmla="*/ 192318 h 396000"/>
              <a:gd name="connsiteX278" fmla="*/ 165510 w 432861"/>
              <a:gd name="connsiteY278" fmla="*/ 190570 h 396000"/>
              <a:gd name="connsiteX279" fmla="*/ 162305 w 432861"/>
              <a:gd name="connsiteY279" fmla="*/ 190278 h 396000"/>
              <a:gd name="connsiteX280" fmla="*/ 154146 w 432861"/>
              <a:gd name="connsiteY280" fmla="*/ 189841 h 396000"/>
              <a:gd name="connsiteX281" fmla="*/ 152106 w 432861"/>
              <a:gd name="connsiteY281" fmla="*/ 186782 h 396000"/>
              <a:gd name="connsiteX282" fmla="*/ 165218 w 432861"/>
              <a:gd name="connsiteY282" fmla="*/ 158517 h 396000"/>
              <a:gd name="connsiteX283" fmla="*/ 172503 w 432861"/>
              <a:gd name="connsiteY283" fmla="*/ 149775 h 396000"/>
              <a:gd name="connsiteX284" fmla="*/ 181682 w 432861"/>
              <a:gd name="connsiteY284" fmla="*/ 145841 h 396000"/>
              <a:gd name="connsiteX285" fmla="*/ 185179 w 432861"/>
              <a:gd name="connsiteY285" fmla="*/ 144384 h 396000"/>
              <a:gd name="connsiteX286" fmla="*/ 186636 w 432861"/>
              <a:gd name="connsiteY286" fmla="*/ 142344 h 396000"/>
              <a:gd name="connsiteX287" fmla="*/ 186199 w 432861"/>
              <a:gd name="connsiteY287" fmla="*/ 141762 h 396000"/>
              <a:gd name="connsiteX288" fmla="*/ 185179 w 432861"/>
              <a:gd name="connsiteY288" fmla="*/ 141616 h 396000"/>
              <a:gd name="connsiteX289" fmla="*/ 179060 w 432861"/>
              <a:gd name="connsiteY289" fmla="*/ 141325 h 396000"/>
              <a:gd name="connsiteX290" fmla="*/ 175272 w 432861"/>
              <a:gd name="connsiteY290" fmla="*/ 140159 h 396000"/>
              <a:gd name="connsiteX291" fmla="*/ 175272 w 432861"/>
              <a:gd name="connsiteY291" fmla="*/ 138848 h 396000"/>
              <a:gd name="connsiteX292" fmla="*/ 176874 w 432861"/>
              <a:gd name="connsiteY292" fmla="*/ 135788 h 396000"/>
              <a:gd name="connsiteX293" fmla="*/ 190132 w 432861"/>
              <a:gd name="connsiteY293" fmla="*/ 114225 h 396000"/>
              <a:gd name="connsiteX294" fmla="*/ 196980 w 432861"/>
              <a:gd name="connsiteY294" fmla="*/ 108980 h 396000"/>
              <a:gd name="connsiteX295" fmla="*/ 203099 w 432861"/>
              <a:gd name="connsiteY295" fmla="*/ 107086 h 396000"/>
              <a:gd name="connsiteX296" fmla="*/ 207179 w 432861"/>
              <a:gd name="connsiteY296" fmla="*/ 104609 h 396000"/>
              <a:gd name="connsiteX297" fmla="*/ 206742 w 432861"/>
              <a:gd name="connsiteY297" fmla="*/ 103589 h 396000"/>
              <a:gd name="connsiteX298" fmla="*/ 199894 w 432861"/>
              <a:gd name="connsiteY298" fmla="*/ 102570 h 396000"/>
              <a:gd name="connsiteX299" fmla="*/ 198874 w 432861"/>
              <a:gd name="connsiteY299" fmla="*/ 100093 h 396000"/>
              <a:gd name="connsiteX300" fmla="*/ 201788 w 432861"/>
              <a:gd name="connsiteY300" fmla="*/ 95722 h 396000"/>
              <a:gd name="connsiteX301" fmla="*/ 205285 w 432861"/>
              <a:gd name="connsiteY301" fmla="*/ 90623 h 396000"/>
              <a:gd name="connsiteX302" fmla="*/ 231801 w 432861"/>
              <a:gd name="connsiteY302" fmla="*/ 72411 h 396000"/>
              <a:gd name="connsiteX303" fmla="*/ 239232 w 432861"/>
              <a:gd name="connsiteY303" fmla="*/ 70517 h 396000"/>
              <a:gd name="connsiteX304" fmla="*/ 267934 w 432861"/>
              <a:gd name="connsiteY304" fmla="*/ 43709 h 396000"/>
              <a:gd name="connsiteX305" fmla="*/ 268662 w 432861"/>
              <a:gd name="connsiteY305" fmla="*/ 44146 h 396000"/>
              <a:gd name="connsiteX306" fmla="*/ 264729 w 432861"/>
              <a:gd name="connsiteY306" fmla="*/ 68477 h 396000"/>
              <a:gd name="connsiteX307" fmla="*/ 282795 w 432861"/>
              <a:gd name="connsiteY307" fmla="*/ 69934 h 396000"/>
              <a:gd name="connsiteX308" fmla="*/ 297364 w 432861"/>
              <a:gd name="connsiteY308" fmla="*/ 74742 h 396000"/>
              <a:gd name="connsiteX309" fmla="*/ 302464 w 432861"/>
              <a:gd name="connsiteY309" fmla="*/ 84649 h 396000"/>
              <a:gd name="connsiteX310" fmla="*/ 302464 w 432861"/>
              <a:gd name="connsiteY310" fmla="*/ 87854 h 396000"/>
              <a:gd name="connsiteX311" fmla="*/ 318927 w 432861"/>
              <a:gd name="connsiteY311" fmla="*/ 92808 h 396000"/>
              <a:gd name="connsiteX312" fmla="*/ 328252 w 432861"/>
              <a:gd name="connsiteY312" fmla="*/ 105629 h 396000"/>
              <a:gd name="connsiteX313" fmla="*/ 325484 w 432861"/>
              <a:gd name="connsiteY313" fmla="*/ 124861 h 396000"/>
              <a:gd name="connsiteX314" fmla="*/ 324027 w 432861"/>
              <a:gd name="connsiteY314" fmla="*/ 127921 h 396000"/>
              <a:gd name="connsiteX315" fmla="*/ 322861 w 432861"/>
              <a:gd name="connsiteY315" fmla="*/ 127921 h 396000"/>
              <a:gd name="connsiteX316" fmla="*/ 321987 w 432861"/>
              <a:gd name="connsiteY316" fmla="*/ 126464 h 396000"/>
              <a:gd name="connsiteX317" fmla="*/ 320239 w 432861"/>
              <a:gd name="connsiteY317" fmla="*/ 122821 h 396000"/>
              <a:gd name="connsiteX318" fmla="*/ 312371 w 432861"/>
              <a:gd name="connsiteY318" fmla="*/ 117431 h 396000"/>
              <a:gd name="connsiteX319" fmla="*/ 286291 w 432861"/>
              <a:gd name="connsiteY319" fmla="*/ 117868 h 396000"/>
              <a:gd name="connsiteX320" fmla="*/ 283960 w 432861"/>
              <a:gd name="connsiteY320" fmla="*/ 118888 h 396000"/>
              <a:gd name="connsiteX321" fmla="*/ 283960 w 432861"/>
              <a:gd name="connsiteY321" fmla="*/ 119907 h 396000"/>
              <a:gd name="connsiteX322" fmla="*/ 298821 w 432861"/>
              <a:gd name="connsiteY322" fmla="*/ 123113 h 396000"/>
              <a:gd name="connsiteX323" fmla="*/ 306252 w 432861"/>
              <a:gd name="connsiteY323" fmla="*/ 128503 h 396000"/>
              <a:gd name="connsiteX324" fmla="*/ 304066 w 432861"/>
              <a:gd name="connsiteY324" fmla="*/ 132437 h 396000"/>
              <a:gd name="connsiteX325" fmla="*/ 287894 w 432861"/>
              <a:gd name="connsiteY325" fmla="*/ 133166 h 396000"/>
              <a:gd name="connsiteX326" fmla="*/ 278861 w 432861"/>
              <a:gd name="connsiteY326" fmla="*/ 134477 h 396000"/>
              <a:gd name="connsiteX327" fmla="*/ 273325 w 432861"/>
              <a:gd name="connsiteY327" fmla="*/ 141616 h 396000"/>
              <a:gd name="connsiteX328" fmla="*/ 275510 w 432861"/>
              <a:gd name="connsiteY328" fmla="*/ 178622 h 396000"/>
              <a:gd name="connsiteX329" fmla="*/ 275656 w 432861"/>
              <a:gd name="connsiteY329" fmla="*/ 178622 h 396000"/>
              <a:gd name="connsiteX330" fmla="*/ 293431 w 432861"/>
              <a:gd name="connsiteY330" fmla="*/ 203391 h 396000"/>
              <a:gd name="connsiteX331" fmla="*/ 329854 w 432861"/>
              <a:gd name="connsiteY331" fmla="*/ 221166 h 396000"/>
              <a:gd name="connsiteX332" fmla="*/ 334371 w 432861"/>
              <a:gd name="connsiteY332" fmla="*/ 223060 h 396000"/>
              <a:gd name="connsiteX333" fmla="*/ 335536 w 432861"/>
              <a:gd name="connsiteY333" fmla="*/ 222623 h 396000"/>
              <a:gd name="connsiteX334" fmla="*/ 336265 w 432861"/>
              <a:gd name="connsiteY334" fmla="*/ 221457 h 396000"/>
              <a:gd name="connsiteX335" fmla="*/ 352728 w 432861"/>
              <a:gd name="connsiteY335" fmla="*/ 130397 h 396000"/>
              <a:gd name="connsiteX336" fmla="*/ 309020 w 432861"/>
              <a:gd name="connsiteY336" fmla="*/ 50556 h 396000"/>
              <a:gd name="connsiteX337" fmla="*/ 192318 w 432861"/>
              <a:gd name="connsiteY337" fmla="*/ 16755 h 396000"/>
              <a:gd name="connsiteX338" fmla="*/ 216066 w 432861"/>
              <a:gd name="connsiteY338" fmla="*/ 0 h 396000"/>
              <a:gd name="connsiteX339" fmla="*/ 324609 w 432861"/>
              <a:gd name="connsiteY339" fmla="*/ 45020 h 396000"/>
              <a:gd name="connsiteX340" fmla="*/ 369047 w 432861"/>
              <a:gd name="connsiteY340" fmla="*/ 152689 h 396000"/>
              <a:gd name="connsiteX341" fmla="*/ 368901 w 432861"/>
              <a:gd name="connsiteY341" fmla="*/ 152689 h 396000"/>
              <a:gd name="connsiteX342" fmla="*/ 216358 w 432861"/>
              <a:gd name="connsiteY342" fmla="*/ 305669 h 396000"/>
              <a:gd name="connsiteX343" fmla="*/ 107960 w 432861"/>
              <a:gd name="connsiteY343" fmla="*/ 260649 h 396000"/>
              <a:gd name="connsiteX344" fmla="*/ 63377 w 432861"/>
              <a:gd name="connsiteY344" fmla="*/ 151960 h 396000"/>
              <a:gd name="connsiteX345" fmla="*/ 107669 w 432861"/>
              <a:gd name="connsiteY345" fmla="*/ 45311 h 396000"/>
              <a:gd name="connsiteX346" fmla="*/ 216066 w 432861"/>
              <a:gd name="connsiteY34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2861" h="396000">
                <a:moveTo>
                  <a:pt x="305669" y="364676"/>
                </a:moveTo>
                <a:lnTo>
                  <a:pt x="303775" y="368027"/>
                </a:lnTo>
                <a:lnTo>
                  <a:pt x="301881" y="371378"/>
                </a:lnTo>
                <a:lnTo>
                  <a:pt x="299987" y="374729"/>
                </a:lnTo>
                <a:lnTo>
                  <a:pt x="298093" y="378080"/>
                </a:lnTo>
                <a:lnTo>
                  <a:pt x="298530" y="378080"/>
                </a:lnTo>
                <a:lnTo>
                  <a:pt x="313245" y="378080"/>
                </a:lnTo>
                <a:lnTo>
                  <a:pt x="311351" y="374729"/>
                </a:lnTo>
                <a:lnTo>
                  <a:pt x="309457" y="371378"/>
                </a:lnTo>
                <a:lnTo>
                  <a:pt x="307563" y="368027"/>
                </a:lnTo>
                <a:close/>
                <a:moveTo>
                  <a:pt x="80424" y="364676"/>
                </a:moveTo>
                <a:lnTo>
                  <a:pt x="78530" y="368027"/>
                </a:lnTo>
                <a:lnTo>
                  <a:pt x="76636" y="371378"/>
                </a:lnTo>
                <a:lnTo>
                  <a:pt x="74742" y="374729"/>
                </a:lnTo>
                <a:lnTo>
                  <a:pt x="72848" y="378080"/>
                </a:lnTo>
                <a:lnTo>
                  <a:pt x="73285" y="378080"/>
                </a:lnTo>
                <a:lnTo>
                  <a:pt x="88000" y="378080"/>
                </a:lnTo>
                <a:lnTo>
                  <a:pt x="86106" y="374729"/>
                </a:lnTo>
                <a:lnTo>
                  <a:pt x="84212" y="371378"/>
                </a:lnTo>
                <a:lnTo>
                  <a:pt x="82318" y="368027"/>
                </a:lnTo>
                <a:close/>
                <a:moveTo>
                  <a:pt x="299258" y="351854"/>
                </a:moveTo>
                <a:lnTo>
                  <a:pt x="310623" y="351854"/>
                </a:lnTo>
                <a:cubicBezTo>
                  <a:pt x="310914" y="351854"/>
                  <a:pt x="311060" y="351709"/>
                  <a:pt x="311351" y="351854"/>
                </a:cubicBezTo>
                <a:cubicBezTo>
                  <a:pt x="311642" y="352000"/>
                  <a:pt x="311788" y="352146"/>
                  <a:pt x="312079" y="352146"/>
                </a:cubicBezTo>
                <a:cubicBezTo>
                  <a:pt x="312371" y="352292"/>
                  <a:pt x="312662" y="352437"/>
                  <a:pt x="312808" y="352583"/>
                </a:cubicBezTo>
                <a:cubicBezTo>
                  <a:pt x="312954" y="352729"/>
                  <a:pt x="313245" y="353020"/>
                  <a:pt x="313391" y="353166"/>
                </a:cubicBezTo>
                <a:lnTo>
                  <a:pt x="314702" y="355497"/>
                </a:lnTo>
                <a:lnTo>
                  <a:pt x="316013" y="357828"/>
                </a:lnTo>
                <a:lnTo>
                  <a:pt x="317325" y="360159"/>
                </a:lnTo>
                <a:lnTo>
                  <a:pt x="318636" y="362490"/>
                </a:lnTo>
                <a:lnTo>
                  <a:pt x="323152" y="370504"/>
                </a:lnTo>
                <a:lnTo>
                  <a:pt x="327669" y="378517"/>
                </a:lnTo>
                <a:lnTo>
                  <a:pt x="327378" y="378662"/>
                </a:lnTo>
                <a:lnTo>
                  <a:pt x="331894" y="386676"/>
                </a:lnTo>
                <a:lnTo>
                  <a:pt x="336411" y="394689"/>
                </a:lnTo>
                <a:lnTo>
                  <a:pt x="322278" y="394689"/>
                </a:lnTo>
                <a:cubicBezTo>
                  <a:pt x="321987" y="394543"/>
                  <a:pt x="321696" y="394397"/>
                  <a:pt x="321550" y="394252"/>
                </a:cubicBezTo>
                <a:cubicBezTo>
                  <a:pt x="321404" y="394106"/>
                  <a:pt x="321113" y="393815"/>
                  <a:pt x="320967" y="393669"/>
                </a:cubicBezTo>
                <a:cubicBezTo>
                  <a:pt x="320821" y="393523"/>
                  <a:pt x="320530" y="393232"/>
                  <a:pt x="320530" y="392940"/>
                </a:cubicBezTo>
                <a:lnTo>
                  <a:pt x="319947" y="391775"/>
                </a:lnTo>
                <a:lnTo>
                  <a:pt x="319364" y="390609"/>
                </a:lnTo>
                <a:lnTo>
                  <a:pt x="318782" y="389444"/>
                </a:lnTo>
                <a:lnTo>
                  <a:pt x="318199" y="388278"/>
                </a:lnTo>
                <a:lnTo>
                  <a:pt x="292411" y="388278"/>
                </a:lnTo>
                <a:lnTo>
                  <a:pt x="291828" y="389298"/>
                </a:lnTo>
                <a:lnTo>
                  <a:pt x="291245" y="390318"/>
                </a:lnTo>
                <a:lnTo>
                  <a:pt x="290662" y="391338"/>
                </a:lnTo>
                <a:lnTo>
                  <a:pt x="290079" y="392358"/>
                </a:lnTo>
                <a:cubicBezTo>
                  <a:pt x="289934" y="392649"/>
                  <a:pt x="289788" y="392941"/>
                  <a:pt x="289497" y="393232"/>
                </a:cubicBezTo>
                <a:cubicBezTo>
                  <a:pt x="289205" y="393523"/>
                  <a:pt x="289060" y="393815"/>
                  <a:pt x="288768" y="393960"/>
                </a:cubicBezTo>
                <a:cubicBezTo>
                  <a:pt x="288477" y="394106"/>
                  <a:pt x="288331" y="394398"/>
                  <a:pt x="288040" y="394398"/>
                </a:cubicBezTo>
                <a:cubicBezTo>
                  <a:pt x="287748" y="394543"/>
                  <a:pt x="287603" y="394543"/>
                  <a:pt x="287311" y="394543"/>
                </a:cubicBezTo>
                <a:lnTo>
                  <a:pt x="273907" y="394543"/>
                </a:lnTo>
                <a:lnTo>
                  <a:pt x="279735" y="384199"/>
                </a:lnTo>
                <a:lnTo>
                  <a:pt x="285563" y="373854"/>
                </a:lnTo>
                <a:lnTo>
                  <a:pt x="291391" y="363510"/>
                </a:lnTo>
                <a:lnTo>
                  <a:pt x="297218" y="353166"/>
                </a:lnTo>
                <a:cubicBezTo>
                  <a:pt x="297364" y="352874"/>
                  <a:pt x="297510" y="352729"/>
                  <a:pt x="297801" y="352583"/>
                </a:cubicBezTo>
                <a:cubicBezTo>
                  <a:pt x="298093" y="352437"/>
                  <a:pt x="298238" y="352292"/>
                  <a:pt x="298530" y="352146"/>
                </a:cubicBezTo>
                <a:cubicBezTo>
                  <a:pt x="298821" y="352000"/>
                  <a:pt x="298967" y="351854"/>
                  <a:pt x="299258" y="351854"/>
                </a:cubicBezTo>
                <a:close/>
                <a:moveTo>
                  <a:pt x="74450" y="351854"/>
                </a:moveTo>
                <a:lnTo>
                  <a:pt x="86397" y="351854"/>
                </a:lnTo>
                <a:cubicBezTo>
                  <a:pt x="86689" y="352000"/>
                  <a:pt x="86834" y="352146"/>
                  <a:pt x="87126" y="352146"/>
                </a:cubicBezTo>
                <a:cubicBezTo>
                  <a:pt x="87272" y="352292"/>
                  <a:pt x="87563" y="352437"/>
                  <a:pt x="87709" y="352583"/>
                </a:cubicBezTo>
                <a:cubicBezTo>
                  <a:pt x="87854" y="352729"/>
                  <a:pt x="88146" y="353020"/>
                  <a:pt x="88146" y="353166"/>
                </a:cubicBezTo>
                <a:lnTo>
                  <a:pt x="89457" y="355497"/>
                </a:lnTo>
                <a:lnTo>
                  <a:pt x="90768" y="357828"/>
                </a:lnTo>
                <a:lnTo>
                  <a:pt x="92079" y="360159"/>
                </a:lnTo>
                <a:lnTo>
                  <a:pt x="93391" y="362490"/>
                </a:lnTo>
                <a:lnTo>
                  <a:pt x="97907" y="370504"/>
                </a:lnTo>
                <a:lnTo>
                  <a:pt x="102424" y="378517"/>
                </a:lnTo>
                <a:lnTo>
                  <a:pt x="102861" y="378662"/>
                </a:lnTo>
                <a:lnTo>
                  <a:pt x="107377" y="386676"/>
                </a:lnTo>
                <a:lnTo>
                  <a:pt x="111894" y="394689"/>
                </a:lnTo>
                <a:lnTo>
                  <a:pt x="97762" y="394689"/>
                </a:lnTo>
                <a:cubicBezTo>
                  <a:pt x="97470" y="394543"/>
                  <a:pt x="97324" y="394397"/>
                  <a:pt x="97033" y="394252"/>
                </a:cubicBezTo>
                <a:cubicBezTo>
                  <a:pt x="96742" y="394106"/>
                  <a:pt x="96450" y="393960"/>
                  <a:pt x="96305" y="393669"/>
                </a:cubicBezTo>
                <a:cubicBezTo>
                  <a:pt x="96159" y="393523"/>
                  <a:pt x="95867" y="393232"/>
                  <a:pt x="95722" y="392940"/>
                </a:cubicBezTo>
                <a:lnTo>
                  <a:pt x="95139" y="391775"/>
                </a:lnTo>
                <a:lnTo>
                  <a:pt x="94556" y="390609"/>
                </a:lnTo>
                <a:lnTo>
                  <a:pt x="93973" y="389444"/>
                </a:lnTo>
                <a:lnTo>
                  <a:pt x="93391" y="388278"/>
                </a:lnTo>
                <a:lnTo>
                  <a:pt x="67603" y="388278"/>
                </a:lnTo>
                <a:lnTo>
                  <a:pt x="67020" y="389298"/>
                </a:lnTo>
                <a:lnTo>
                  <a:pt x="66437" y="390318"/>
                </a:lnTo>
                <a:lnTo>
                  <a:pt x="65854" y="391338"/>
                </a:lnTo>
                <a:lnTo>
                  <a:pt x="65272" y="392358"/>
                </a:lnTo>
                <a:cubicBezTo>
                  <a:pt x="65126" y="392649"/>
                  <a:pt x="64834" y="392941"/>
                  <a:pt x="64689" y="393232"/>
                </a:cubicBezTo>
                <a:cubicBezTo>
                  <a:pt x="64397" y="393523"/>
                  <a:pt x="64252" y="393815"/>
                  <a:pt x="63960" y="393960"/>
                </a:cubicBezTo>
                <a:cubicBezTo>
                  <a:pt x="63669" y="394106"/>
                  <a:pt x="63523" y="394398"/>
                  <a:pt x="63232" y="394398"/>
                </a:cubicBezTo>
                <a:cubicBezTo>
                  <a:pt x="62940" y="394543"/>
                  <a:pt x="62795" y="394543"/>
                  <a:pt x="62503" y="394543"/>
                </a:cubicBezTo>
                <a:lnTo>
                  <a:pt x="49099" y="394543"/>
                </a:lnTo>
                <a:lnTo>
                  <a:pt x="54927" y="384199"/>
                </a:lnTo>
                <a:lnTo>
                  <a:pt x="60755" y="373854"/>
                </a:lnTo>
                <a:lnTo>
                  <a:pt x="66583" y="363510"/>
                </a:lnTo>
                <a:lnTo>
                  <a:pt x="72411" y="353166"/>
                </a:lnTo>
                <a:cubicBezTo>
                  <a:pt x="72556" y="352874"/>
                  <a:pt x="72848" y="352729"/>
                  <a:pt x="72993" y="352583"/>
                </a:cubicBezTo>
                <a:cubicBezTo>
                  <a:pt x="73285" y="352437"/>
                  <a:pt x="73430" y="352146"/>
                  <a:pt x="73722" y="352146"/>
                </a:cubicBezTo>
                <a:cubicBezTo>
                  <a:pt x="74013" y="352000"/>
                  <a:pt x="74159" y="351854"/>
                  <a:pt x="74450" y="351854"/>
                </a:cubicBezTo>
                <a:close/>
                <a:moveTo>
                  <a:pt x="221603" y="351709"/>
                </a:moveTo>
                <a:lnTo>
                  <a:pt x="236464" y="351709"/>
                </a:lnTo>
                <a:lnTo>
                  <a:pt x="236464" y="368027"/>
                </a:lnTo>
                <a:lnTo>
                  <a:pt x="253947" y="368027"/>
                </a:lnTo>
                <a:lnTo>
                  <a:pt x="253947" y="351709"/>
                </a:lnTo>
                <a:lnTo>
                  <a:pt x="261378" y="351709"/>
                </a:lnTo>
                <a:lnTo>
                  <a:pt x="268808" y="351709"/>
                </a:lnTo>
                <a:lnTo>
                  <a:pt x="268808" y="394689"/>
                </a:lnTo>
                <a:lnTo>
                  <a:pt x="253947" y="394689"/>
                </a:lnTo>
                <a:lnTo>
                  <a:pt x="253947" y="378080"/>
                </a:lnTo>
                <a:lnTo>
                  <a:pt x="236464" y="378080"/>
                </a:lnTo>
                <a:lnTo>
                  <a:pt x="236464" y="394689"/>
                </a:lnTo>
                <a:lnTo>
                  <a:pt x="221603" y="394689"/>
                </a:lnTo>
                <a:close/>
                <a:moveTo>
                  <a:pt x="112331" y="351709"/>
                </a:moveTo>
                <a:lnTo>
                  <a:pt x="126464" y="351709"/>
                </a:lnTo>
                <a:lnTo>
                  <a:pt x="126464" y="375457"/>
                </a:lnTo>
                <a:cubicBezTo>
                  <a:pt x="126464" y="377351"/>
                  <a:pt x="126609" y="378808"/>
                  <a:pt x="127046" y="380119"/>
                </a:cubicBezTo>
                <a:cubicBezTo>
                  <a:pt x="127483" y="381431"/>
                  <a:pt x="128212" y="382596"/>
                  <a:pt x="128940" y="383325"/>
                </a:cubicBezTo>
                <a:cubicBezTo>
                  <a:pt x="129669" y="384053"/>
                  <a:pt x="130689" y="384636"/>
                  <a:pt x="131854" y="385073"/>
                </a:cubicBezTo>
                <a:cubicBezTo>
                  <a:pt x="133020" y="385510"/>
                  <a:pt x="134185" y="385656"/>
                  <a:pt x="135788" y="385656"/>
                </a:cubicBezTo>
                <a:cubicBezTo>
                  <a:pt x="137391" y="385656"/>
                  <a:pt x="138702" y="385364"/>
                  <a:pt x="139868" y="385073"/>
                </a:cubicBezTo>
                <a:cubicBezTo>
                  <a:pt x="141033" y="384782"/>
                  <a:pt x="142053" y="384199"/>
                  <a:pt x="142927" y="383325"/>
                </a:cubicBezTo>
                <a:cubicBezTo>
                  <a:pt x="143801" y="382450"/>
                  <a:pt x="144384" y="381431"/>
                  <a:pt x="144821" y="380119"/>
                </a:cubicBezTo>
                <a:cubicBezTo>
                  <a:pt x="145113" y="378808"/>
                  <a:pt x="145404" y="377206"/>
                  <a:pt x="145404" y="375457"/>
                </a:cubicBezTo>
                <a:lnTo>
                  <a:pt x="145404" y="351709"/>
                </a:lnTo>
                <a:lnTo>
                  <a:pt x="159245" y="351709"/>
                </a:lnTo>
                <a:lnTo>
                  <a:pt x="159245" y="375457"/>
                </a:lnTo>
                <a:cubicBezTo>
                  <a:pt x="159245" y="379100"/>
                  <a:pt x="158662" y="382159"/>
                  <a:pt x="157642" y="384782"/>
                </a:cubicBezTo>
                <a:cubicBezTo>
                  <a:pt x="156622" y="387404"/>
                  <a:pt x="155020" y="389590"/>
                  <a:pt x="152980" y="391192"/>
                </a:cubicBezTo>
                <a:cubicBezTo>
                  <a:pt x="150940" y="392795"/>
                  <a:pt x="148464" y="394106"/>
                  <a:pt x="145550" y="394835"/>
                </a:cubicBezTo>
                <a:cubicBezTo>
                  <a:pt x="142636" y="395563"/>
                  <a:pt x="139430" y="396000"/>
                  <a:pt x="135788" y="396000"/>
                </a:cubicBezTo>
                <a:cubicBezTo>
                  <a:pt x="132146" y="396000"/>
                  <a:pt x="128940" y="395563"/>
                  <a:pt x="126026" y="394835"/>
                </a:cubicBezTo>
                <a:cubicBezTo>
                  <a:pt x="123113" y="394106"/>
                  <a:pt x="120636" y="392941"/>
                  <a:pt x="118596" y="391192"/>
                </a:cubicBezTo>
                <a:cubicBezTo>
                  <a:pt x="116556" y="389444"/>
                  <a:pt x="114954" y="387404"/>
                  <a:pt x="113934" y="384782"/>
                </a:cubicBezTo>
                <a:cubicBezTo>
                  <a:pt x="112914" y="382159"/>
                  <a:pt x="112331" y="379100"/>
                  <a:pt x="112331" y="375457"/>
                </a:cubicBezTo>
                <a:close/>
                <a:moveTo>
                  <a:pt x="0" y="351709"/>
                </a:moveTo>
                <a:lnTo>
                  <a:pt x="14424" y="351709"/>
                </a:lnTo>
                <a:cubicBezTo>
                  <a:pt x="14715" y="351709"/>
                  <a:pt x="15007" y="351563"/>
                  <a:pt x="15298" y="351709"/>
                </a:cubicBezTo>
                <a:cubicBezTo>
                  <a:pt x="15589" y="351854"/>
                  <a:pt x="15735" y="352000"/>
                  <a:pt x="16026" y="352000"/>
                </a:cubicBezTo>
                <a:cubicBezTo>
                  <a:pt x="16172" y="352146"/>
                  <a:pt x="16464" y="352292"/>
                  <a:pt x="16609" y="352437"/>
                </a:cubicBezTo>
                <a:cubicBezTo>
                  <a:pt x="16755" y="352583"/>
                  <a:pt x="17046" y="352874"/>
                  <a:pt x="17046" y="353020"/>
                </a:cubicBezTo>
                <a:lnTo>
                  <a:pt x="20543" y="359576"/>
                </a:lnTo>
                <a:lnTo>
                  <a:pt x="24040" y="366133"/>
                </a:lnTo>
                <a:lnTo>
                  <a:pt x="27536" y="372689"/>
                </a:lnTo>
                <a:lnTo>
                  <a:pt x="31033" y="379245"/>
                </a:lnTo>
                <a:lnTo>
                  <a:pt x="34530" y="372689"/>
                </a:lnTo>
                <a:lnTo>
                  <a:pt x="38026" y="366133"/>
                </a:lnTo>
                <a:lnTo>
                  <a:pt x="41523" y="359576"/>
                </a:lnTo>
                <a:lnTo>
                  <a:pt x="45020" y="353020"/>
                </a:lnTo>
                <a:cubicBezTo>
                  <a:pt x="45166" y="352729"/>
                  <a:pt x="45311" y="352583"/>
                  <a:pt x="45603" y="352437"/>
                </a:cubicBezTo>
                <a:cubicBezTo>
                  <a:pt x="45894" y="352292"/>
                  <a:pt x="46040" y="352146"/>
                  <a:pt x="46331" y="352000"/>
                </a:cubicBezTo>
                <a:cubicBezTo>
                  <a:pt x="46623" y="351854"/>
                  <a:pt x="46768" y="351709"/>
                  <a:pt x="47059" y="351709"/>
                </a:cubicBezTo>
                <a:lnTo>
                  <a:pt x="62503" y="351709"/>
                </a:lnTo>
                <a:lnTo>
                  <a:pt x="56530" y="362490"/>
                </a:lnTo>
                <a:lnTo>
                  <a:pt x="56676" y="362490"/>
                </a:lnTo>
                <a:lnTo>
                  <a:pt x="50702" y="373272"/>
                </a:lnTo>
                <a:lnTo>
                  <a:pt x="44729" y="384053"/>
                </a:lnTo>
                <a:lnTo>
                  <a:pt x="38755" y="394835"/>
                </a:lnTo>
                <a:lnTo>
                  <a:pt x="23894" y="394835"/>
                </a:lnTo>
                <a:lnTo>
                  <a:pt x="17921" y="384053"/>
                </a:lnTo>
                <a:lnTo>
                  <a:pt x="11947" y="373272"/>
                </a:lnTo>
                <a:lnTo>
                  <a:pt x="5973" y="362490"/>
                </a:lnTo>
                <a:close/>
                <a:moveTo>
                  <a:pt x="390609" y="351563"/>
                </a:moveTo>
                <a:lnTo>
                  <a:pt x="405470" y="351563"/>
                </a:lnTo>
                <a:lnTo>
                  <a:pt x="405470" y="382596"/>
                </a:lnTo>
                <a:lnTo>
                  <a:pt x="426013" y="382596"/>
                </a:lnTo>
                <a:lnTo>
                  <a:pt x="432861" y="382596"/>
                </a:lnTo>
                <a:lnTo>
                  <a:pt x="432861" y="394543"/>
                </a:lnTo>
                <a:lnTo>
                  <a:pt x="390609" y="394543"/>
                </a:lnTo>
                <a:close/>
                <a:moveTo>
                  <a:pt x="342093" y="351563"/>
                </a:moveTo>
                <a:lnTo>
                  <a:pt x="356954" y="351563"/>
                </a:lnTo>
                <a:lnTo>
                  <a:pt x="356954" y="382596"/>
                </a:lnTo>
                <a:lnTo>
                  <a:pt x="370503" y="382596"/>
                </a:lnTo>
                <a:lnTo>
                  <a:pt x="384199" y="382596"/>
                </a:lnTo>
                <a:lnTo>
                  <a:pt x="384199" y="394543"/>
                </a:lnTo>
                <a:lnTo>
                  <a:pt x="342093" y="394543"/>
                </a:lnTo>
                <a:close/>
                <a:moveTo>
                  <a:pt x="164635" y="351563"/>
                </a:moveTo>
                <a:lnTo>
                  <a:pt x="179788" y="351563"/>
                </a:lnTo>
                <a:cubicBezTo>
                  <a:pt x="180079" y="351563"/>
                  <a:pt x="180370" y="351417"/>
                  <a:pt x="180516" y="351563"/>
                </a:cubicBezTo>
                <a:cubicBezTo>
                  <a:pt x="180662" y="351709"/>
                  <a:pt x="180953" y="351854"/>
                  <a:pt x="181099" y="351854"/>
                </a:cubicBezTo>
                <a:cubicBezTo>
                  <a:pt x="181390" y="352000"/>
                  <a:pt x="181536" y="352146"/>
                  <a:pt x="181682" y="352292"/>
                </a:cubicBezTo>
                <a:cubicBezTo>
                  <a:pt x="181827" y="352437"/>
                  <a:pt x="182119" y="352729"/>
                  <a:pt x="182119" y="352874"/>
                </a:cubicBezTo>
                <a:lnTo>
                  <a:pt x="184159" y="355934"/>
                </a:lnTo>
                <a:lnTo>
                  <a:pt x="186198" y="358994"/>
                </a:lnTo>
                <a:lnTo>
                  <a:pt x="188238" y="362053"/>
                </a:lnTo>
                <a:lnTo>
                  <a:pt x="190278" y="365113"/>
                </a:lnTo>
                <a:lnTo>
                  <a:pt x="192318" y="362053"/>
                </a:lnTo>
                <a:lnTo>
                  <a:pt x="194357" y="358994"/>
                </a:lnTo>
                <a:lnTo>
                  <a:pt x="196397" y="355934"/>
                </a:lnTo>
                <a:lnTo>
                  <a:pt x="198437" y="352874"/>
                </a:lnTo>
                <a:cubicBezTo>
                  <a:pt x="198583" y="352583"/>
                  <a:pt x="198874" y="352437"/>
                  <a:pt x="199020" y="352292"/>
                </a:cubicBezTo>
                <a:cubicBezTo>
                  <a:pt x="199166" y="352146"/>
                  <a:pt x="199457" y="352000"/>
                  <a:pt x="199603" y="351854"/>
                </a:cubicBezTo>
                <a:cubicBezTo>
                  <a:pt x="199748" y="351709"/>
                  <a:pt x="199894" y="351563"/>
                  <a:pt x="200185" y="351563"/>
                </a:cubicBezTo>
                <a:lnTo>
                  <a:pt x="215775" y="351563"/>
                </a:lnTo>
                <a:lnTo>
                  <a:pt x="212132" y="356954"/>
                </a:lnTo>
                <a:lnTo>
                  <a:pt x="208490" y="362345"/>
                </a:lnTo>
                <a:lnTo>
                  <a:pt x="204848" y="367735"/>
                </a:lnTo>
                <a:lnTo>
                  <a:pt x="201205" y="373126"/>
                </a:lnTo>
                <a:lnTo>
                  <a:pt x="204848" y="378517"/>
                </a:lnTo>
                <a:lnTo>
                  <a:pt x="208490" y="383908"/>
                </a:lnTo>
                <a:lnTo>
                  <a:pt x="212132" y="389298"/>
                </a:lnTo>
                <a:lnTo>
                  <a:pt x="215775" y="394689"/>
                </a:lnTo>
                <a:lnTo>
                  <a:pt x="200185" y="394689"/>
                </a:lnTo>
                <a:cubicBezTo>
                  <a:pt x="200040" y="394689"/>
                  <a:pt x="199748" y="394398"/>
                  <a:pt x="199603" y="394398"/>
                </a:cubicBezTo>
                <a:cubicBezTo>
                  <a:pt x="199457" y="394398"/>
                  <a:pt x="199165" y="394106"/>
                  <a:pt x="199020" y="393961"/>
                </a:cubicBezTo>
                <a:cubicBezTo>
                  <a:pt x="198874" y="393669"/>
                  <a:pt x="198583" y="393523"/>
                  <a:pt x="198437" y="393232"/>
                </a:cubicBezTo>
                <a:lnTo>
                  <a:pt x="196397" y="390172"/>
                </a:lnTo>
                <a:lnTo>
                  <a:pt x="194357" y="387113"/>
                </a:lnTo>
                <a:lnTo>
                  <a:pt x="192318" y="384053"/>
                </a:lnTo>
                <a:lnTo>
                  <a:pt x="190278" y="380994"/>
                </a:lnTo>
                <a:lnTo>
                  <a:pt x="188238" y="384053"/>
                </a:lnTo>
                <a:lnTo>
                  <a:pt x="186198" y="387113"/>
                </a:lnTo>
                <a:lnTo>
                  <a:pt x="184159" y="390172"/>
                </a:lnTo>
                <a:lnTo>
                  <a:pt x="182119" y="393232"/>
                </a:lnTo>
                <a:cubicBezTo>
                  <a:pt x="181973" y="393523"/>
                  <a:pt x="181827" y="393815"/>
                  <a:pt x="181682" y="393961"/>
                </a:cubicBezTo>
                <a:cubicBezTo>
                  <a:pt x="181390" y="394106"/>
                  <a:pt x="181245" y="394252"/>
                  <a:pt x="181099" y="394398"/>
                </a:cubicBezTo>
                <a:cubicBezTo>
                  <a:pt x="180953" y="394543"/>
                  <a:pt x="180807" y="394689"/>
                  <a:pt x="180516" y="394689"/>
                </a:cubicBezTo>
                <a:lnTo>
                  <a:pt x="164635" y="394689"/>
                </a:lnTo>
                <a:lnTo>
                  <a:pt x="168278" y="389298"/>
                </a:lnTo>
                <a:lnTo>
                  <a:pt x="171920" y="383908"/>
                </a:lnTo>
                <a:lnTo>
                  <a:pt x="175562" y="378517"/>
                </a:lnTo>
                <a:lnTo>
                  <a:pt x="179205" y="373126"/>
                </a:lnTo>
                <a:lnTo>
                  <a:pt x="175562" y="367735"/>
                </a:lnTo>
                <a:lnTo>
                  <a:pt x="171920" y="362345"/>
                </a:lnTo>
                <a:lnTo>
                  <a:pt x="168278" y="356954"/>
                </a:lnTo>
                <a:close/>
                <a:moveTo>
                  <a:pt x="104026" y="232384"/>
                </a:moveTo>
                <a:cubicBezTo>
                  <a:pt x="103735" y="232384"/>
                  <a:pt x="103735" y="232676"/>
                  <a:pt x="103735" y="232676"/>
                </a:cubicBezTo>
                <a:lnTo>
                  <a:pt x="103735" y="232821"/>
                </a:lnTo>
                <a:cubicBezTo>
                  <a:pt x="118013" y="252490"/>
                  <a:pt x="135060" y="266768"/>
                  <a:pt x="156623" y="277258"/>
                </a:cubicBezTo>
                <a:cubicBezTo>
                  <a:pt x="156623" y="277258"/>
                  <a:pt x="157497" y="277696"/>
                  <a:pt x="157934" y="277258"/>
                </a:cubicBezTo>
                <a:lnTo>
                  <a:pt x="177311" y="261523"/>
                </a:lnTo>
                <a:lnTo>
                  <a:pt x="177311" y="261232"/>
                </a:lnTo>
                <a:lnTo>
                  <a:pt x="177311" y="260941"/>
                </a:lnTo>
                <a:lnTo>
                  <a:pt x="177166" y="260649"/>
                </a:lnTo>
                <a:cubicBezTo>
                  <a:pt x="177166" y="260649"/>
                  <a:pt x="169006" y="252636"/>
                  <a:pt x="166675" y="247682"/>
                </a:cubicBezTo>
                <a:cubicBezTo>
                  <a:pt x="166530" y="247391"/>
                  <a:pt x="166238" y="247099"/>
                  <a:pt x="165801" y="246954"/>
                </a:cubicBezTo>
                <a:lnTo>
                  <a:pt x="165656" y="246954"/>
                </a:lnTo>
                <a:close/>
                <a:moveTo>
                  <a:pt x="279007" y="86689"/>
                </a:moveTo>
                <a:cubicBezTo>
                  <a:pt x="278278" y="86543"/>
                  <a:pt x="277113" y="86689"/>
                  <a:pt x="276384" y="86980"/>
                </a:cubicBezTo>
                <a:cubicBezTo>
                  <a:pt x="276384" y="86980"/>
                  <a:pt x="271868" y="89311"/>
                  <a:pt x="271576" y="90040"/>
                </a:cubicBezTo>
                <a:lnTo>
                  <a:pt x="271285" y="90185"/>
                </a:lnTo>
                <a:cubicBezTo>
                  <a:pt x="270993" y="90914"/>
                  <a:pt x="271430" y="91642"/>
                  <a:pt x="272159" y="91788"/>
                </a:cubicBezTo>
                <a:lnTo>
                  <a:pt x="283814" y="95139"/>
                </a:lnTo>
                <a:cubicBezTo>
                  <a:pt x="284543" y="95285"/>
                  <a:pt x="285854" y="95285"/>
                  <a:pt x="286583" y="95285"/>
                </a:cubicBezTo>
                <a:lnTo>
                  <a:pt x="286874" y="95285"/>
                </a:lnTo>
                <a:cubicBezTo>
                  <a:pt x="287748" y="95139"/>
                  <a:pt x="288768" y="94702"/>
                  <a:pt x="289351" y="94119"/>
                </a:cubicBezTo>
                <a:lnTo>
                  <a:pt x="293285" y="89748"/>
                </a:lnTo>
                <a:cubicBezTo>
                  <a:pt x="293868" y="89311"/>
                  <a:pt x="293722" y="88583"/>
                  <a:pt x="292993" y="88583"/>
                </a:cubicBezTo>
                <a:close/>
                <a:moveTo>
                  <a:pt x="96013" y="83921"/>
                </a:moveTo>
                <a:cubicBezTo>
                  <a:pt x="99510" y="99656"/>
                  <a:pt x="108252" y="137536"/>
                  <a:pt x="108252" y="137536"/>
                </a:cubicBezTo>
                <a:lnTo>
                  <a:pt x="134040" y="137536"/>
                </a:lnTo>
                <a:lnTo>
                  <a:pt x="164345" y="84066"/>
                </a:lnTo>
                <a:lnTo>
                  <a:pt x="148755" y="84066"/>
                </a:lnTo>
                <a:cubicBezTo>
                  <a:pt x="146715" y="84066"/>
                  <a:pt x="145695" y="84795"/>
                  <a:pt x="144821" y="86397"/>
                </a:cubicBezTo>
                <a:cubicBezTo>
                  <a:pt x="138265" y="98344"/>
                  <a:pt x="123987" y="123113"/>
                  <a:pt x="123258" y="124278"/>
                </a:cubicBezTo>
                <a:cubicBezTo>
                  <a:pt x="122967" y="123258"/>
                  <a:pt x="115974" y="93099"/>
                  <a:pt x="114517" y="86689"/>
                </a:cubicBezTo>
                <a:cubicBezTo>
                  <a:pt x="113934" y="84358"/>
                  <a:pt x="113788" y="84066"/>
                  <a:pt x="112040" y="84066"/>
                </a:cubicBezTo>
                <a:lnTo>
                  <a:pt x="112185" y="83921"/>
                </a:lnTo>
                <a:close/>
                <a:moveTo>
                  <a:pt x="192318" y="16755"/>
                </a:moveTo>
                <a:cubicBezTo>
                  <a:pt x="160993" y="22146"/>
                  <a:pt x="134914" y="37298"/>
                  <a:pt x="113642" y="60755"/>
                </a:cubicBezTo>
                <a:cubicBezTo>
                  <a:pt x="111165" y="63378"/>
                  <a:pt x="108980" y="66146"/>
                  <a:pt x="106794" y="68914"/>
                </a:cubicBezTo>
                <a:cubicBezTo>
                  <a:pt x="106794" y="69205"/>
                  <a:pt x="106503" y="69788"/>
                  <a:pt x="106794" y="70225"/>
                </a:cubicBezTo>
                <a:cubicBezTo>
                  <a:pt x="106940" y="70517"/>
                  <a:pt x="107377" y="70808"/>
                  <a:pt x="107814" y="70808"/>
                </a:cubicBezTo>
                <a:lnTo>
                  <a:pt x="188238" y="70808"/>
                </a:lnTo>
                <a:cubicBezTo>
                  <a:pt x="189550" y="70808"/>
                  <a:pt x="190424" y="72265"/>
                  <a:pt x="189695" y="73431"/>
                </a:cubicBezTo>
                <a:lnTo>
                  <a:pt x="147444" y="147589"/>
                </a:lnTo>
                <a:cubicBezTo>
                  <a:pt x="146278" y="149629"/>
                  <a:pt x="144675" y="150649"/>
                  <a:pt x="142199" y="150649"/>
                </a:cubicBezTo>
                <a:lnTo>
                  <a:pt x="80132" y="150649"/>
                </a:lnTo>
                <a:cubicBezTo>
                  <a:pt x="78821" y="150649"/>
                  <a:pt x="78384" y="151232"/>
                  <a:pt x="78384" y="152397"/>
                </a:cubicBezTo>
                <a:lnTo>
                  <a:pt x="78384" y="154000"/>
                </a:lnTo>
                <a:cubicBezTo>
                  <a:pt x="78384" y="164927"/>
                  <a:pt x="79987" y="175563"/>
                  <a:pt x="82463" y="186053"/>
                </a:cubicBezTo>
                <a:lnTo>
                  <a:pt x="82463" y="186490"/>
                </a:lnTo>
                <a:cubicBezTo>
                  <a:pt x="82463" y="186490"/>
                  <a:pt x="82900" y="188530"/>
                  <a:pt x="83338" y="189113"/>
                </a:cubicBezTo>
                <a:cubicBezTo>
                  <a:pt x="83775" y="189841"/>
                  <a:pt x="85814" y="191589"/>
                  <a:pt x="89894" y="193921"/>
                </a:cubicBezTo>
                <a:cubicBezTo>
                  <a:pt x="92079" y="195086"/>
                  <a:pt x="94410" y="196252"/>
                  <a:pt x="96742" y="197126"/>
                </a:cubicBezTo>
                <a:cubicBezTo>
                  <a:pt x="99947" y="198437"/>
                  <a:pt x="103298" y="199166"/>
                  <a:pt x="108397" y="199603"/>
                </a:cubicBezTo>
                <a:lnTo>
                  <a:pt x="162159" y="199603"/>
                </a:lnTo>
                <a:cubicBezTo>
                  <a:pt x="164053" y="199603"/>
                  <a:pt x="163907" y="199020"/>
                  <a:pt x="164199" y="198437"/>
                </a:cubicBezTo>
                <a:cubicBezTo>
                  <a:pt x="165073" y="195960"/>
                  <a:pt x="165947" y="192318"/>
                  <a:pt x="165947" y="192318"/>
                </a:cubicBezTo>
                <a:cubicBezTo>
                  <a:pt x="166238" y="190861"/>
                  <a:pt x="166238" y="190570"/>
                  <a:pt x="165510" y="190570"/>
                </a:cubicBezTo>
                <a:lnTo>
                  <a:pt x="162305" y="190278"/>
                </a:lnTo>
                <a:cubicBezTo>
                  <a:pt x="158954" y="190133"/>
                  <a:pt x="157351" y="190133"/>
                  <a:pt x="154146" y="189841"/>
                </a:cubicBezTo>
                <a:cubicBezTo>
                  <a:pt x="152106" y="189695"/>
                  <a:pt x="151377" y="188821"/>
                  <a:pt x="152106" y="186782"/>
                </a:cubicBezTo>
                <a:cubicBezTo>
                  <a:pt x="154874" y="179497"/>
                  <a:pt x="161722" y="165947"/>
                  <a:pt x="165218" y="158517"/>
                </a:cubicBezTo>
                <a:cubicBezTo>
                  <a:pt x="168715" y="151086"/>
                  <a:pt x="172503" y="149775"/>
                  <a:pt x="172503" y="149775"/>
                </a:cubicBezTo>
                <a:lnTo>
                  <a:pt x="181682" y="145841"/>
                </a:lnTo>
                <a:cubicBezTo>
                  <a:pt x="182848" y="145258"/>
                  <a:pt x="184013" y="144967"/>
                  <a:pt x="185179" y="144384"/>
                </a:cubicBezTo>
                <a:cubicBezTo>
                  <a:pt x="186053" y="143947"/>
                  <a:pt x="186781" y="143510"/>
                  <a:pt x="186636" y="142344"/>
                </a:cubicBezTo>
                <a:cubicBezTo>
                  <a:pt x="186636" y="142199"/>
                  <a:pt x="186490" y="141762"/>
                  <a:pt x="186199" y="141762"/>
                </a:cubicBezTo>
                <a:cubicBezTo>
                  <a:pt x="185907" y="141616"/>
                  <a:pt x="185470" y="141616"/>
                  <a:pt x="185179" y="141616"/>
                </a:cubicBezTo>
                <a:cubicBezTo>
                  <a:pt x="182702" y="141325"/>
                  <a:pt x="181536" y="141325"/>
                  <a:pt x="179060" y="141325"/>
                </a:cubicBezTo>
                <a:cubicBezTo>
                  <a:pt x="177603" y="141179"/>
                  <a:pt x="176000" y="141325"/>
                  <a:pt x="175272" y="140159"/>
                </a:cubicBezTo>
                <a:cubicBezTo>
                  <a:pt x="174980" y="139722"/>
                  <a:pt x="175126" y="139285"/>
                  <a:pt x="175272" y="138848"/>
                </a:cubicBezTo>
                <a:cubicBezTo>
                  <a:pt x="175709" y="137828"/>
                  <a:pt x="176291" y="136808"/>
                  <a:pt x="176874" y="135788"/>
                </a:cubicBezTo>
                <a:cubicBezTo>
                  <a:pt x="180954" y="128358"/>
                  <a:pt x="185179" y="121073"/>
                  <a:pt x="190132" y="114225"/>
                </a:cubicBezTo>
                <a:cubicBezTo>
                  <a:pt x="191881" y="111894"/>
                  <a:pt x="194066" y="110000"/>
                  <a:pt x="196980" y="108980"/>
                </a:cubicBezTo>
                <a:cubicBezTo>
                  <a:pt x="199311" y="108252"/>
                  <a:pt x="200331" y="107960"/>
                  <a:pt x="203099" y="107086"/>
                </a:cubicBezTo>
                <a:cubicBezTo>
                  <a:pt x="204119" y="106795"/>
                  <a:pt x="206305" y="106212"/>
                  <a:pt x="207179" y="104609"/>
                </a:cubicBezTo>
                <a:cubicBezTo>
                  <a:pt x="207324" y="104172"/>
                  <a:pt x="207470" y="103589"/>
                  <a:pt x="206742" y="103589"/>
                </a:cubicBezTo>
                <a:cubicBezTo>
                  <a:pt x="204410" y="103152"/>
                  <a:pt x="202371" y="103007"/>
                  <a:pt x="199894" y="102570"/>
                </a:cubicBezTo>
                <a:cubicBezTo>
                  <a:pt x="198874" y="102424"/>
                  <a:pt x="198146" y="101113"/>
                  <a:pt x="198874" y="100093"/>
                </a:cubicBezTo>
                <a:cubicBezTo>
                  <a:pt x="199894" y="98636"/>
                  <a:pt x="200768" y="97179"/>
                  <a:pt x="201788" y="95722"/>
                </a:cubicBezTo>
                <a:cubicBezTo>
                  <a:pt x="202954" y="93974"/>
                  <a:pt x="204119" y="92225"/>
                  <a:pt x="205285" y="90623"/>
                </a:cubicBezTo>
                <a:cubicBezTo>
                  <a:pt x="211841" y="81298"/>
                  <a:pt x="221311" y="74742"/>
                  <a:pt x="231801" y="72411"/>
                </a:cubicBezTo>
                <a:cubicBezTo>
                  <a:pt x="234715" y="71682"/>
                  <a:pt x="238795" y="70808"/>
                  <a:pt x="239232" y="70517"/>
                </a:cubicBezTo>
                <a:lnTo>
                  <a:pt x="267934" y="43709"/>
                </a:lnTo>
                <a:cubicBezTo>
                  <a:pt x="268517" y="43272"/>
                  <a:pt x="268662" y="43417"/>
                  <a:pt x="268662" y="44146"/>
                </a:cubicBezTo>
                <a:cubicBezTo>
                  <a:pt x="268662" y="44146"/>
                  <a:pt x="265894" y="61046"/>
                  <a:pt x="264729" y="68477"/>
                </a:cubicBezTo>
                <a:cubicBezTo>
                  <a:pt x="274344" y="68768"/>
                  <a:pt x="278278" y="69205"/>
                  <a:pt x="282795" y="69934"/>
                </a:cubicBezTo>
                <a:cubicBezTo>
                  <a:pt x="287748" y="70662"/>
                  <a:pt x="292994" y="72119"/>
                  <a:pt x="297364" y="74742"/>
                </a:cubicBezTo>
                <a:cubicBezTo>
                  <a:pt x="300715" y="76782"/>
                  <a:pt x="302609" y="80715"/>
                  <a:pt x="302464" y="84649"/>
                </a:cubicBezTo>
                <a:lnTo>
                  <a:pt x="302464" y="87854"/>
                </a:lnTo>
                <a:cubicBezTo>
                  <a:pt x="303629" y="88146"/>
                  <a:pt x="318927" y="92808"/>
                  <a:pt x="318927" y="92808"/>
                </a:cubicBezTo>
                <a:cubicBezTo>
                  <a:pt x="324609" y="95139"/>
                  <a:pt x="327523" y="99510"/>
                  <a:pt x="328252" y="105629"/>
                </a:cubicBezTo>
                <a:cubicBezTo>
                  <a:pt x="328980" y="112768"/>
                  <a:pt x="327523" y="118013"/>
                  <a:pt x="325484" y="124861"/>
                </a:cubicBezTo>
                <a:cubicBezTo>
                  <a:pt x="324755" y="126901"/>
                  <a:pt x="324464" y="127484"/>
                  <a:pt x="324027" y="127921"/>
                </a:cubicBezTo>
                <a:cubicBezTo>
                  <a:pt x="323590" y="128358"/>
                  <a:pt x="323152" y="128358"/>
                  <a:pt x="322861" y="127921"/>
                </a:cubicBezTo>
                <a:cubicBezTo>
                  <a:pt x="322424" y="127338"/>
                  <a:pt x="322278" y="127046"/>
                  <a:pt x="321987" y="126464"/>
                </a:cubicBezTo>
                <a:cubicBezTo>
                  <a:pt x="321404" y="125298"/>
                  <a:pt x="320821" y="123987"/>
                  <a:pt x="320239" y="122821"/>
                </a:cubicBezTo>
                <a:cubicBezTo>
                  <a:pt x="318636" y="119616"/>
                  <a:pt x="316013" y="117722"/>
                  <a:pt x="312371" y="117431"/>
                </a:cubicBezTo>
                <a:cubicBezTo>
                  <a:pt x="303484" y="116556"/>
                  <a:pt x="295033" y="116702"/>
                  <a:pt x="286291" y="117868"/>
                </a:cubicBezTo>
                <a:cubicBezTo>
                  <a:pt x="285563" y="118013"/>
                  <a:pt x="284397" y="118159"/>
                  <a:pt x="283960" y="118888"/>
                </a:cubicBezTo>
                <a:cubicBezTo>
                  <a:pt x="283669" y="119179"/>
                  <a:pt x="283669" y="119616"/>
                  <a:pt x="283960" y="119907"/>
                </a:cubicBezTo>
                <a:cubicBezTo>
                  <a:pt x="284689" y="120782"/>
                  <a:pt x="294888" y="122239"/>
                  <a:pt x="298821" y="123113"/>
                </a:cubicBezTo>
                <a:cubicBezTo>
                  <a:pt x="302464" y="123841"/>
                  <a:pt x="304649" y="125444"/>
                  <a:pt x="306252" y="128503"/>
                </a:cubicBezTo>
                <a:cubicBezTo>
                  <a:pt x="307709" y="131126"/>
                  <a:pt x="307272" y="132437"/>
                  <a:pt x="304066" y="132437"/>
                </a:cubicBezTo>
                <a:cubicBezTo>
                  <a:pt x="298676" y="132583"/>
                  <a:pt x="293285" y="132729"/>
                  <a:pt x="287894" y="133166"/>
                </a:cubicBezTo>
                <a:cubicBezTo>
                  <a:pt x="284106" y="133603"/>
                  <a:pt x="281921" y="133894"/>
                  <a:pt x="278861" y="134477"/>
                </a:cubicBezTo>
                <a:cubicBezTo>
                  <a:pt x="275073" y="135351"/>
                  <a:pt x="273470" y="137974"/>
                  <a:pt x="273325" y="141616"/>
                </a:cubicBezTo>
                <a:cubicBezTo>
                  <a:pt x="272887" y="154000"/>
                  <a:pt x="273616" y="166384"/>
                  <a:pt x="275510" y="178622"/>
                </a:cubicBezTo>
                <a:lnTo>
                  <a:pt x="275656" y="178622"/>
                </a:lnTo>
                <a:cubicBezTo>
                  <a:pt x="277550" y="189841"/>
                  <a:pt x="283232" y="197854"/>
                  <a:pt x="293431" y="203391"/>
                </a:cubicBezTo>
                <a:cubicBezTo>
                  <a:pt x="306106" y="210238"/>
                  <a:pt x="316596" y="215483"/>
                  <a:pt x="329854" y="221166"/>
                </a:cubicBezTo>
                <a:cubicBezTo>
                  <a:pt x="330583" y="221457"/>
                  <a:pt x="333060" y="222477"/>
                  <a:pt x="334371" y="223060"/>
                </a:cubicBezTo>
                <a:cubicBezTo>
                  <a:pt x="334808" y="223205"/>
                  <a:pt x="335245" y="223060"/>
                  <a:pt x="335536" y="222623"/>
                </a:cubicBezTo>
                <a:cubicBezTo>
                  <a:pt x="335828" y="222185"/>
                  <a:pt x="336265" y="221603"/>
                  <a:pt x="336265" y="221457"/>
                </a:cubicBezTo>
                <a:cubicBezTo>
                  <a:pt x="352291" y="191881"/>
                  <a:pt x="358265" y="163179"/>
                  <a:pt x="352728" y="130397"/>
                </a:cubicBezTo>
                <a:cubicBezTo>
                  <a:pt x="347192" y="97907"/>
                  <a:pt x="332914" y="71828"/>
                  <a:pt x="309020" y="50556"/>
                </a:cubicBezTo>
                <a:cubicBezTo>
                  <a:pt x="275510" y="20835"/>
                  <a:pt x="235444" y="9325"/>
                  <a:pt x="192318" y="16755"/>
                </a:cubicBezTo>
                <a:close/>
                <a:moveTo>
                  <a:pt x="216066" y="0"/>
                </a:moveTo>
                <a:cubicBezTo>
                  <a:pt x="257152" y="0"/>
                  <a:pt x="295762" y="16026"/>
                  <a:pt x="324609" y="45020"/>
                </a:cubicBezTo>
                <a:cubicBezTo>
                  <a:pt x="353166" y="73868"/>
                  <a:pt x="369047" y="112040"/>
                  <a:pt x="369047" y="152689"/>
                </a:cubicBezTo>
                <a:lnTo>
                  <a:pt x="368901" y="152689"/>
                </a:lnTo>
                <a:cubicBezTo>
                  <a:pt x="369047" y="236901"/>
                  <a:pt x="300570" y="305523"/>
                  <a:pt x="216358" y="305669"/>
                </a:cubicBezTo>
                <a:cubicBezTo>
                  <a:pt x="175417" y="305669"/>
                  <a:pt x="136954" y="289642"/>
                  <a:pt x="107960" y="260649"/>
                </a:cubicBezTo>
                <a:cubicBezTo>
                  <a:pt x="78967" y="231510"/>
                  <a:pt x="63232" y="192901"/>
                  <a:pt x="63377" y="151960"/>
                </a:cubicBezTo>
                <a:cubicBezTo>
                  <a:pt x="63523" y="111894"/>
                  <a:pt x="79258" y="74013"/>
                  <a:pt x="107669" y="45311"/>
                </a:cubicBezTo>
                <a:cubicBezTo>
                  <a:pt x="136371" y="16318"/>
                  <a:pt x="174834" y="146"/>
                  <a:pt x="21606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4211063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34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C046C96-C8A8-CEE4-8AC0-DCFA3275F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34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F7AF026-66F2-5BC6-DFC0-F166E5297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999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83D4E9D-9CBF-BB71-15C3-9AAAA2636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48000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5F1CAF7-53BD-95B7-DE74-D5BFD2FB3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556001" y="2055338"/>
            <a:ext cx="3096000" cy="840490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28800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49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49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BBFEB801-6831-2CF5-E14C-3F21615E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29AD7029-2A4C-9840-00DC-D6B52596F6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48000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3F94279B-7B84-51CE-C680-101B3FDCF1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6001" y="3237980"/>
            <a:ext cx="3096000" cy="2927348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lnSpc>
                <a:spcPct val="110000"/>
              </a:lnSpc>
              <a:spcAft>
                <a:spcPts val="0"/>
              </a:spcAft>
              <a:buFont typeface="Opel Next Light" panose="020B0303020204020204" pitchFamily="34" charset="0"/>
              <a:buChar char=""/>
              <a:defRPr sz="1000"/>
            </a:lvl5pPr>
            <a:lvl6pPr>
              <a:lnSpc>
                <a:spcPct val="110000"/>
              </a:lnSpc>
              <a:spcAft>
                <a:spcPts val="0"/>
              </a:spcAft>
              <a:defRPr sz="1000"/>
            </a:lvl6pPr>
            <a:lvl7pPr>
              <a:lnSpc>
                <a:spcPct val="110000"/>
              </a:lnSpc>
              <a:spcAft>
                <a:spcPts val="0"/>
              </a:spcAft>
              <a:defRPr sz="1000"/>
            </a:lvl7pPr>
            <a:lvl8pPr>
              <a:lnSpc>
                <a:spcPct val="110000"/>
              </a:lnSpc>
              <a:spcAft>
                <a:spcPts val="0"/>
              </a:spcAft>
              <a:defRPr sz="1000"/>
            </a:lvl8pPr>
            <a:lvl9pPr>
              <a:lnSpc>
                <a:spcPct val="110000"/>
              </a:lnSpc>
              <a:spcAft>
                <a:spcPts val="0"/>
              </a:spcAft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63799" y="0"/>
            <a:ext cx="81282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The text areas are behind this image insertion area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D6C2F972-946F-DCF6-3F2E-3C43E8D85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 bwMode="gray">
          <a:xfrm>
            <a:off x="10760582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9A546A02-364D-727A-DD06-C94E1DC6C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 bwMode="gray">
          <a:xfrm>
            <a:off x="11398310" y="385209"/>
            <a:ext cx="432861" cy="396000"/>
          </a:xfrm>
          <a:custGeom>
            <a:avLst/>
            <a:gdLst>
              <a:gd name="connsiteX0" fmla="*/ 305669 w 432861"/>
              <a:gd name="connsiteY0" fmla="*/ 364676 h 396000"/>
              <a:gd name="connsiteX1" fmla="*/ 303775 w 432861"/>
              <a:gd name="connsiteY1" fmla="*/ 368027 h 396000"/>
              <a:gd name="connsiteX2" fmla="*/ 301881 w 432861"/>
              <a:gd name="connsiteY2" fmla="*/ 371378 h 396000"/>
              <a:gd name="connsiteX3" fmla="*/ 299987 w 432861"/>
              <a:gd name="connsiteY3" fmla="*/ 374729 h 396000"/>
              <a:gd name="connsiteX4" fmla="*/ 298093 w 432861"/>
              <a:gd name="connsiteY4" fmla="*/ 378080 h 396000"/>
              <a:gd name="connsiteX5" fmla="*/ 298530 w 432861"/>
              <a:gd name="connsiteY5" fmla="*/ 378080 h 396000"/>
              <a:gd name="connsiteX6" fmla="*/ 313245 w 432861"/>
              <a:gd name="connsiteY6" fmla="*/ 378080 h 396000"/>
              <a:gd name="connsiteX7" fmla="*/ 311351 w 432861"/>
              <a:gd name="connsiteY7" fmla="*/ 374729 h 396000"/>
              <a:gd name="connsiteX8" fmla="*/ 309457 w 432861"/>
              <a:gd name="connsiteY8" fmla="*/ 371378 h 396000"/>
              <a:gd name="connsiteX9" fmla="*/ 307563 w 432861"/>
              <a:gd name="connsiteY9" fmla="*/ 368027 h 396000"/>
              <a:gd name="connsiteX10" fmla="*/ 80424 w 432861"/>
              <a:gd name="connsiteY10" fmla="*/ 364676 h 396000"/>
              <a:gd name="connsiteX11" fmla="*/ 78530 w 432861"/>
              <a:gd name="connsiteY11" fmla="*/ 368027 h 396000"/>
              <a:gd name="connsiteX12" fmla="*/ 76636 w 432861"/>
              <a:gd name="connsiteY12" fmla="*/ 371378 h 396000"/>
              <a:gd name="connsiteX13" fmla="*/ 74742 w 432861"/>
              <a:gd name="connsiteY13" fmla="*/ 374729 h 396000"/>
              <a:gd name="connsiteX14" fmla="*/ 72848 w 432861"/>
              <a:gd name="connsiteY14" fmla="*/ 378080 h 396000"/>
              <a:gd name="connsiteX15" fmla="*/ 73285 w 432861"/>
              <a:gd name="connsiteY15" fmla="*/ 378080 h 396000"/>
              <a:gd name="connsiteX16" fmla="*/ 88000 w 432861"/>
              <a:gd name="connsiteY16" fmla="*/ 378080 h 396000"/>
              <a:gd name="connsiteX17" fmla="*/ 86106 w 432861"/>
              <a:gd name="connsiteY17" fmla="*/ 374729 h 396000"/>
              <a:gd name="connsiteX18" fmla="*/ 84212 w 432861"/>
              <a:gd name="connsiteY18" fmla="*/ 371378 h 396000"/>
              <a:gd name="connsiteX19" fmla="*/ 82318 w 432861"/>
              <a:gd name="connsiteY19" fmla="*/ 368027 h 396000"/>
              <a:gd name="connsiteX20" fmla="*/ 299258 w 432861"/>
              <a:gd name="connsiteY20" fmla="*/ 351854 h 396000"/>
              <a:gd name="connsiteX21" fmla="*/ 310623 w 432861"/>
              <a:gd name="connsiteY21" fmla="*/ 351854 h 396000"/>
              <a:gd name="connsiteX22" fmla="*/ 311351 w 432861"/>
              <a:gd name="connsiteY22" fmla="*/ 351854 h 396000"/>
              <a:gd name="connsiteX23" fmla="*/ 312079 w 432861"/>
              <a:gd name="connsiteY23" fmla="*/ 352146 h 396000"/>
              <a:gd name="connsiteX24" fmla="*/ 312808 w 432861"/>
              <a:gd name="connsiteY24" fmla="*/ 352583 h 396000"/>
              <a:gd name="connsiteX25" fmla="*/ 313391 w 432861"/>
              <a:gd name="connsiteY25" fmla="*/ 353166 h 396000"/>
              <a:gd name="connsiteX26" fmla="*/ 314702 w 432861"/>
              <a:gd name="connsiteY26" fmla="*/ 355497 h 396000"/>
              <a:gd name="connsiteX27" fmla="*/ 316013 w 432861"/>
              <a:gd name="connsiteY27" fmla="*/ 357828 h 396000"/>
              <a:gd name="connsiteX28" fmla="*/ 317325 w 432861"/>
              <a:gd name="connsiteY28" fmla="*/ 360159 h 396000"/>
              <a:gd name="connsiteX29" fmla="*/ 318636 w 432861"/>
              <a:gd name="connsiteY29" fmla="*/ 362490 h 396000"/>
              <a:gd name="connsiteX30" fmla="*/ 323152 w 432861"/>
              <a:gd name="connsiteY30" fmla="*/ 370504 h 396000"/>
              <a:gd name="connsiteX31" fmla="*/ 327669 w 432861"/>
              <a:gd name="connsiteY31" fmla="*/ 378517 h 396000"/>
              <a:gd name="connsiteX32" fmla="*/ 327378 w 432861"/>
              <a:gd name="connsiteY32" fmla="*/ 378662 h 396000"/>
              <a:gd name="connsiteX33" fmla="*/ 331894 w 432861"/>
              <a:gd name="connsiteY33" fmla="*/ 386676 h 396000"/>
              <a:gd name="connsiteX34" fmla="*/ 336411 w 432861"/>
              <a:gd name="connsiteY34" fmla="*/ 394689 h 396000"/>
              <a:gd name="connsiteX35" fmla="*/ 322278 w 432861"/>
              <a:gd name="connsiteY35" fmla="*/ 394689 h 396000"/>
              <a:gd name="connsiteX36" fmla="*/ 321550 w 432861"/>
              <a:gd name="connsiteY36" fmla="*/ 394252 h 396000"/>
              <a:gd name="connsiteX37" fmla="*/ 320967 w 432861"/>
              <a:gd name="connsiteY37" fmla="*/ 393669 h 396000"/>
              <a:gd name="connsiteX38" fmla="*/ 320530 w 432861"/>
              <a:gd name="connsiteY38" fmla="*/ 392940 h 396000"/>
              <a:gd name="connsiteX39" fmla="*/ 319947 w 432861"/>
              <a:gd name="connsiteY39" fmla="*/ 391775 h 396000"/>
              <a:gd name="connsiteX40" fmla="*/ 319364 w 432861"/>
              <a:gd name="connsiteY40" fmla="*/ 390609 h 396000"/>
              <a:gd name="connsiteX41" fmla="*/ 318782 w 432861"/>
              <a:gd name="connsiteY41" fmla="*/ 389444 h 396000"/>
              <a:gd name="connsiteX42" fmla="*/ 318199 w 432861"/>
              <a:gd name="connsiteY42" fmla="*/ 388278 h 396000"/>
              <a:gd name="connsiteX43" fmla="*/ 292411 w 432861"/>
              <a:gd name="connsiteY43" fmla="*/ 388278 h 396000"/>
              <a:gd name="connsiteX44" fmla="*/ 291828 w 432861"/>
              <a:gd name="connsiteY44" fmla="*/ 389298 h 396000"/>
              <a:gd name="connsiteX45" fmla="*/ 291245 w 432861"/>
              <a:gd name="connsiteY45" fmla="*/ 390318 h 396000"/>
              <a:gd name="connsiteX46" fmla="*/ 290662 w 432861"/>
              <a:gd name="connsiteY46" fmla="*/ 391338 h 396000"/>
              <a:gd name="connsiteX47" fmla="*/ 290079 w 432861"/>
              <a:gd name="connsiteY47" fmla="*/ 392358 h 396000"/>
              <a:gd name="connsiteX48" fmla="*/ 289497 w 432861"/>
              <a:gd name="connsiteY48" fmla="*/ 393232 h 396000"/>
              <a:gd name="connsiteX49" fmla="*/ 288768 w 432861"/>
              <a:gd name="connsiteY49" fmla="*/ 393960 h 396000"/>
              <a:gd name="connsiteX50" fmla="*/ 288040 w 432861"/>
              <a:gd name="connsiteY50" fmla="*/ 394398 h 396000"/>
              <a:gd name="connsiteX51" fmla="*/ 287311 w 432861"/>
              <a:gd name="connsiteY51" fmla="*/ 394543 h 396000"/>
              <a:gd name="connsiteX52" fmla="*/ 273907 w 432861"/>
              <a:gd name="connsiteY52" fmla="*/ 394543 h 396000"/>
              <a:gd name="connsiteX53" fmla="*/ 279735 w 432861"/>
              <a:gd name="connsiteY53" fmla="*/ 384199 h 396000"/>
              <a:gd name="connsiteX54" fmla="*/ 285563 w 432861"/>
              <a:gd name="connsiteY54" fmla="*/ 373854 h 396000"/>
              <a:gd name="connsiteX55" fmla="*/ 291391 w 432861"/>
              <a:gd name="connsiteY55" fmla="*/ 363510 h 396000"/>
              <a:gd name="connsiteX56" fmla="*/ 297218 w 432861"/>
              <a:gd name="connsiteY56" fmla="*/ 353166 h 396000"/>
              <a:gd name="connsiteX57" fmla="*/ 297801 w 432861"/>
              <a:gd name="connsiteY57" fmla="*/ 352583 h 396000"/>
              <a:gd name="connsiteX58" fmla="*/ 298530 w 432861"/>
              <a:gd name="connsiteY58" fmla="*/ 352146 h 396000"/>
              <a:gd name="connsiteX59" fmla="*/ 299258 w 432861"/>
              <a:gd name="connsiteY59" fmla="*/ 351854 h 396000"/>
              <a:gd name="connsiteX60" fmla="*/ 74450 w 432861"/>
              <a:gd name="connsiteY60" fmla="*/ 351854 h 396000"/>
              <a:gd name="connsiteX61" fmla="*/ 86397 w 432861"/>
              <a:gd name="connsiteY61" fmla="*/ 351854 h 396000"/>
              <a:gd name="connsiteX62" fmla="*/ 87126 w 432861"/>
              <a:gd name="connsiteY62" fmla="*/ 352146 h 396000"/>
              <a:gd name="connsiteX63" fmla="*/ 87709 w 432861"/>
              <a:gd name="connsiteY63" fmla="*/ 352583 h 396000"/>
              <a:gd name="connsiteX64" fmla="*/ 88146 w 432861"/>
              <a:gd name="connsiteY64" fmla="*/ 353166 h 396000"/>
              <a:gd name="connsiteX65" fmla="*/ 89457 w 432861"/>
              <a:gd name="connsiteY65" fmla="*/ 355497 h 396000"/>
              <a:gd name="connsiteX66" fmla="*/ 90768 w 432861"/>
              <a:gd name="connsiteY66" fmla="*/ 357828 h 396000"/>
              <a:gd name="connsiteX67" fmla="*/ 92079 w 432861"/>
              <a:gd name="connsiteY67" fmla="*/ 360159 h 396000"/>
              <a:gd name="connsiteX68" fmla="*/ 93391 w 432861"/>
              <a:gd name="connsiteY68" fmla="*/ 362490 h 396000"/>
              <a:gd name="connsiteX69" fmla="*/ 97907 w 432861"/>
              <a:gd name="connsiteY69" fmla="*/ 370504 h 396000"/>
              <a:gd name="connsiteX70" fmla="*/ 102424 w 432861"/>
              <a:gd name="connsiteY70" fmla="*/ 378517 h 396000"/>
              <a:gd name="connsiteX71" fmla="*/ 102861 w 432861"/>
              <a:gd name="connsiteY71" fmla="*/ 378662 h 396000"/>
              <a:gd name="connsiteX72" fmla="*/ 107377 w 432861"/>
              <a:gd name="connsiteY72" fmla="*/ 386676 h 396000"/>
              <a:gd name="connsiteX73" fmla="*/ 111894 w 432861"/>
              <a:gd name="connsiteY73" fmla="*/ 394689 h 396000"/>
              <a:gd name="connsiteX74" fmla="*/ 97762 w 432861"/>
              <a:gd name="connsiteY74" fmla="*/ 394689 h 396000"/>
              <a:gd name="connsiteX75" fmla="*/ 97033 w 432861"/>
              <a:gd name="connsiteY75" fmla="*/ 394252 h 396000"/>
              <a:gd name="connsiteX76" fmla="*/ 96305 w 432861"/>
              <a:gd name="connsiteY76" fmla="*/ 393669 h 396000"/>
              <a:gd name="connsiteX77" fmla="*/ 95722 w 432861"/>
              <a:gd name="connsiteY77" fmla="*/ 392940 h 396000"/>
              <a:gd name="connsiteX78" fmla="*/ 95139 w 432861"/>
              <a:gd name="connsiteY78" fmla="*/ 391775 h 396000"/>
              <a:gd name="connsiteX79" fmla="*/ 94556 w 432861"/>
              <a:gd name="connsiteY79" fmla="*/ 390609 h 396000"/>
              <a:gd name="connsiteX80" fmla="*/ 93973 w 432861"/>
              <a:gd name="connsiteY80" fmla="*/ 389444 h 396000"/>
              <a:gd name="connsiteX81" fmla="*/ 93391 w 432861"/>
              <a:gd name="connsiteY81" fmla="*/ 388278 h 396000"/>
              <a:gd name="connsiteX82" fmla="*/ 67603 w 432861"/>
              <a:gd name="connsiteY82" fmla="*/ 388278 h 396000"/>
              <a:gd name="connsiteX83" fmla="*/ 67020 w 432861"/>
              <a:gd name="connsiteY83" fmla="*/ 389298 h 396000"/>
              <a:gd name="connsiteX84" fmla="*/ 66437 w 432861"/>
              <a:gd name="connsiteY84" fmla="*/ 390318 h 396000"/>
              <a:gd name="connsiteX85" fmla="*/ 65854 w 432861"/>
              <a:gd name="connsiteY85" fmla="*/ 391338 h 396000"/>
              <a:gd name="connsiteX86" fmla="*/ 65272 w 432861"/>
              <a:gd name="connsiteY86" fmla="*/ 392358 h 396000"/>
              <a:gd name="connsiteX87" fmla="*/ 64689 w 432861"/>
              <a:gd name="connsiteY87" fmla="*/ 393232 h 396000"/>
              <a:gd name="connsiteX88" fmla="*/ 63960 w 432861"/>
              <a:gd name="connsiteY88" fmla="*/ 393960 h 396000"/>
              <a:gd name="connsiteX89" fmla="*/ 63232 w 432861"/>
              <a:gd name="connsiteY89" fmla="*/ 394398 h 396000"/>
              <a:gd name="connsiteX90" fmla="*/ 62503 w 432861"/>
              <a:gd name="connsiteY90" fmla="*/ 394543 h 396000"/>
              <a:gd name="connsiteX91" fmla="*/ 49099 w 432861"/>
              <a:gd name="connsiteY91" fmla="*/ 394543 h 396000"/>
              <a:gd name="connsiteX92" fmla="*/ 54927 w 432861"/>
              <a:gd name="connsiteY92" fmla="*/ 384199 h 396000"/>
              <a:gd name="connsiteX93" fmla="*/ 60755 w 432861"/>
              <a:gd name="connsiteY93" fmla="*/ 373854 h 396000"/>
              <a:gd name="connsiteX94" fmla="*/ 66583 w 432861"/>
              <a:gd name="connsiteY94" fmla="*/ 363510 h 396000"/>
              <a:gd name="connsiteX95" fmla="*/ 72411 w 432861"/>
              <a:gd name="connsiteY95" fmla="*/ 353166 h 396000"/>
              <a:gd name="connsiteX96" fmla="*/ 72993 w 432861"/>
              <a:gd name="connsiteY96" fmla="*/ 352583 h 396000"/>
              <a:gd name="connsiteX97" fmla="*/ 73722 w 432861"/>
              <a:gd name="connsiteY97" fmla="*/ 352146 h 396000"/>
              <a:gd name="connsiteX98" fmla="*/ 74450 w 432861"/>
              <a:gd name="connsiteY98" fmla="*/ 351854 h 396000"/>
              <a:gd name="connsiteX99" fmla="*/ 221603 w 432861"/>
              <a:gd name="connsiteY99" fmla="*/ 351709 h 396000"/>
              <a:gd name="connsiteX100" fmla="*/ 236464 w 432861"/>
              <a:gd name="connsiteY100" fmla="*/ 351709 h 396000"/>
              <a:gd name="connsiteX101" fmla="*/ 236464 w 432861"/>
              <a:gd name="connsiteY101" fmla="*/ 368027 h 396000"/>
              <a:gd name="connsiteX102" fmla="*/ 253947 w 432861"/>
              <a:gd name="connsiteY102" fmla="*/ 368027 h 396000"/>
              <a:gd name="connsiteX103" fmla="*/ 253947 w 432861"/>
              <a:gd name="connsiteY103" fmla="*/ 351709 h 396000"/>
              <a:gd name="connsiteX104" fmla="*/ 261378 w 432861"/>
              <a:gd name="connsiteY104" fmla="*/ 351709 h 396000"/>
              <a:gd name="connsiteX105" fmla="*/ 268808 w 432861"/>
              <a:gd name="connsiteY105" fmla="*/ 351709 h 396000"/>
              <a:gd name="connsiteX106" fmla="*/ 268808 w 432861"/>
              <a:gd name="connsiteY106" fmla="*/ 394689 h 396000"/>
              <a:gd name="connsiteX107" fmla="*/ 253947 w 432861"/>
              <a:gd name="connsiteY107" fmla="*/ 394689 h 396000"/>
              <a:gd name="connsiteX108" fmla="*/ 253947 w 432861"/>
              <a:gd name="connsiteY108" fmla="*/ 378080 h 396000"/>
              <a:gd name="connsiteX109" fmla="*/ 236464 w 432861"/>
              <a:gd name="connsiteY109" fmla="*/ 378080 h 396000"/>
              <a:gd name="connsiteX110" fmla="*/ 236464 w 432861"/>
              <a:gd name="connsiteY110" fmla="*/ 394689 h 396000"/>
              <a:gd name="connsiteX111" fmla="*/ 221603 w 432861"/>
              <a:gd name="connsiteY111" fmla="*/ 394689 h 396000"/>
              <a:gd name="connsiteX112" fmla="*/ 112331 w 432861"/>
              <a:gd name="connsiteY112" fmla="*/ 351709 h 396000"/>
              <a:gd name="connsiteX113" fmla="*/ 126464 w 432861"/>
              <a:gd name="connsiteY113" fmla="*/ 351709 h 396000"/>
              <a:gd name="connsiteX114" fmla="*/ 126464 w 432861"/>
              <a:gd name="connsiteY114" fmla="*/ 375457 h 396000"/>
              <a:gd name="connsiteX115" fmla="*/ 127046 w 432861"/>
              <a:gd name="connsiteY115" fmla="*/ 380119 h 396000"/>
              <a:gd name="connsiteX116" fmla="*/ 128940 w 432861"/>
              <a:gd name="connsiteY116" fmla="*/ 383325 h 396000"/>
              <a:gd name="connsiteX117" fmla="*/ 131854 w 432861"/>
              <a:gd name="connsiteY117" fmla="*/ 385073 h 396000"/>
              <a:gd name="connsiteX118" fmla="*/ 135788 w 432861"/>
              <a:gd name="connsiteY118" fmla="*/ 385656 h 396000"/>
              <a:gd name="connsiteX119" fmla="*/ 139868 w 432861"/>
              <a:gd name="connsiteY119" fmla="*/ 385073 h 396000"/>
              <a:gd name="connsiteX120" fmla="*/ 142927 w 432861"/>
              <a:gd name="connsiteY120" fmla="*/ 383325 h 396000"/>
              <a:gd name="connsiteX121" fmla="*/ 144821 w 432861"/>
              <a:gd name="connsiteY121" fmla="*/ 380119 h 396000"/>
              <a:gd name="connsiteX122" fmla="*/ 145404 w 432861"/>
              <a:gd name="connsiteY122" fmla="*/ 375457 h 396000"/>
              <a:gd name="connsiteX123" fmla="*/ 145404 w 432861"/>
              <a:gd name="connsiteY123" fmla="*/ 351709 h 396000"/>
              <a:gd name="connsiteX124" fmla="*/ 159245 w 432861"/>
              <a:gd name="connsiteY124" fmla="*/ 351709 h 396000"/>
              <a:gd name="connsiteX125" fmla="*/ 159245 w 432861"/>
              <a:gd name="connsiteY125" fmla="*/ 375457 h 396000"/>
              <a:gd name="connsiteX126" fmla="*/ 157642 w 432861"/>
              <a:gd name="connsiteY126" fmla="*/ 384782 h 396000"/>
              <a:gd name="connsiteX127" fmla="*/ 152980 w 432861"/>
              <a:gd name="connsiteY127" fmla="*/ 391192 h 396000"/>
              <a:gd name="connsiteX128" fmla="*/ 145550 w 432861"/>
              <a:gd name="connsiteY128" fmla="*/ 394835 h 396000"/>
              <a:gd name="connsiteX129" fmla="*/ 135788 w 432861"/>
              <a:gd name="connsiteY129" fmla="*/ 396000 h 396000"/>
              <a:gd name="connsiteX130" fmla="*/ 126026 w 432861"/>
              <a:gd name="connsiteY130" fmla="*/ 394835 h 396000"/>
              <a:gd name="connsiteX131" fmla="*/ 118596 w 432861"/>
              <a:gd name="connsiteY131" fmla="*/ 391192 h 396000"/>
              <a:gd name="connsiteX132" fmla="*/ 113934 w 432861"/>
              <a:gd name="connsiteY132" fmla="*/ 384782 h 396000"/>
              <a:gd name="connsiteX133" fmla="*/ 112331 w 432861"/>
              <a:gd name="connsiteY133" fmla="*/ 375457 h 396000"/>
              <a:gd name="connsiteX134" fmla="*/ 0 w 432861"/>
              <a:gd name="connsiteY134" fmla="*/ 351709 h 396000"/>
              <a:gd name="connsiteX135" fmla="*/ 14424 w 432861"/>
              <a:gd name="connsiteY135" fmla="*/ 351709 h 396000"/>
              <a:gd name="connsiteX136" fmla="*/ 15298 w 432861"/>
              <a:gd name="connsiteY136" fmla="*/ 351709 h 396000"/>
              <a:gd name="connsiteX137" fmla="*/ 16026 w 432861"/>
              <a:gd name="connsiteY137" fmla="*/ 352000 h 396000"/>
              <a:gd name="connsiteX138" fmla="*/ 16609 w 432861"/>
              <a:gd name="connsiteY138" fmla="*/ 352437 h 396000"/>
              <a:gd name="connsiteX139" fmla="*/ 17046 w 432861"/>
              <a:gd name="connsiteY139" fmla="*/ 353020 h 396000"/>
              <a:gd name="connsiteX140" fmla="*/ 20543 w 432861"/>
              <a:gd name="connsiteY140" fmla="*/ 359576 h 396000"/>
              <a:gd name="connsiteX141" fmla="*/ 24040 w 432861"/>
              <a:gd name="connsiteY141" fmla="*/ 366133 h 396000"/>
              <a:gd name="connsiteX142" fmla="*/ 27536 w 432861"/>
              <a:gd name="connsiteY142" fmla="*/ 372689 h 396000"/>
              <a:gd name="connsiteX143" fmla="*/ 31033 w 432861"/>
              <a:gd name="connsiteY143" fmla="*/ 379245 h 396000"/>
              <a:gd name="connsiteX144" fmla="*/ 34530 w 432861"/>
              <a:gd name="connsiteY144" fmla="*/ 372689 h 396000"/>
              <a:gd name="connsiteX145" fmla="*/ 38026 w 432861"/>
              <a:gd name="connsiteY145" fmla="*/ 366133 h 396000"/>
              <a:gd name="connsiteX146" fmla="*/ 41523 w 432861"/>
              <a:gd name="connsiteY146" fmla="*/ 359576 h 396000"/>
              <a:gd name="connsiteX147" fmla="*/ 45020 w 432861"/>
              <a:gd name="connsiteY147" fmla="*/ 353020 h 396000"/>
              <a:gd name="connsiteX148" fmla="*/ 45603 w 432861"/>
              <a:gd name="connsiteY148" fmla="*/ 352437 h 396000"/>
              <a:gd name="connsiteX149" fmla="*/ 46331 w 432861"/>
              <a:gd name="connsiteY149" fmla="*/ 352000 h 396000"/>
              <a:gd name="connsiteX150" fmla="*/ 47059 w 432861"/>
              <a:gd name="connsiteY150" fmla="*/ 351709 h 396000"/>
              <a:gd name="connsiteX151" fmla="*/ 62503 w 432861"/>
              <a:gd name="connsiteY151" fmla="*/ 351709 h 396000"/>
              <a:gd name="connsiteX152" fmla="*/ 56530 w 432861"/>
              <a:gd name="connsiteY152" fmla="*/ 362490 h 396000"/>
              <a:gd name="connsiteX153" fmla="*/ 56676 w 432861"/>
              <a:gd name="connsiteY153" fmla="*/ 362490 h 396000"/>
              <a:gd name="connsiteX154" fmla="*/ 50702 w 432861"/>
              <a:gd name="connsiteY154" fmla="*/ 373272 h 396000"/>
              <a:gd name="connsiteX155" fmla="*/ 44729 w 432861"/>
              <a:gd name="connsiteY155" fmla="*/ 384053 h 396000"/>
              <a:gd name="connsiteX156" fmla="*/ 38755 w 432861"/>
              <a:gd name="connsiteY156" fmla="*/ 394835 h 396000"/>
              <a:gd name="connsiteX157" fmla="*/ 23894 w 432861"/>
              <a:gd name="connsiteY157" fmla="*/ 394835 h 396000"/>
              <a:gd name="connsiteX158" fmla="*/ 17921 w 432861"/>
              <a:gd name="connsiteY158" fmla="*/ 384053 h 396000"/>
              <a:gd name="connsiteX159" fmla="*/ 11947 w 432861"/>
              <a:gd name="connsiteY159" fmla="*/ 373272 h 396000"/>
              <a:gd name="connsiteX160" fmla="*/ 5973 w 432861"/>
              <a:gd name="connsiteY160" fmla="*/ 362490 h 396000"/>
              <a:gd name="connsiteX161" fmla="*/ 390609 w 432861"/>
              <a:gd name="connsiteY161" fmla="*/ 351563 h 396000"/>
              <a:gd name="connsiteX162" fmla="*/ 405470 w 432861"/>
              <a:gd name="connsiteY162" fmla="*/ 351563 h 396000"/>
              <a:gd name="connsiteX163" fmla="*/ 405470 w 432861"/>
              <a:gd name="connsiteY163" fmla="*/ 382596 h 396000"/>
              <a:gd name="connsiteX164" fmla="*/ 426013 w 432861"/>
              <a:gd name="connsiteY164" fmla="*/ 382596 h 396000"/>
              <a:gd name="connsiteX165" fmla="*/ 432861 w 432861"/>
              <a:gd name="connsiteY165" fmla="*/ 382596 h 396000"/>
              <a:gd name="connsiteX166" fmla="*/ 432861 w 432861"/>
              <a:gd name="connsiteY166" fmla="*/ 394543 h 396000"/>
              <a:gd name="connsiteX167" fmla="*/ 390609 w 432861"/>
              <a:gd name="connsiteY167" fmla="*/ 394543 h 396000"/>
              <a:gd name="connsiteX168" fmla="*/ 342093 w 432861"/>
              <a:gd name="connsiteY168" fmla="*/ 351563 h 396000"/>
              <a:gd name="connsiteX169" fmla="*/ 356954 w 432861"/>
              <a:gd name="connsiteY169" fmla="*/ 351563 h 396000"/>
              <a:gd name="connsiteX170" fmla="*/ 356954 w 432861"/>
              <a:gd name="connsiteY170" fmla="*/ 382596 h 396000"/>
              <a:gd name="connsiteX171" fmla="*/ 370503 w 432861"/>
              <a:gd name="connsiteY171" fmla="*/ 382596 h 396000"/>
              <a:gd name="connsiteX172" fmla="*/ 384199 w 432861"/>
              <a:gd name="connsiteY172" fmla="*/ 382596 h 396000"/>
              <a:gd name="connsiteX173" fmla="*/ 384199 w 432861"/>
              <a:gd name="connsiteY173" fmla="*/ 394543 h 396000"/>
              <a:gd name="connsiteX174" fmla="*/ 342093 w 432861"/>
              <a:gd name="connsiteY174" fmla="*/ 394543 h 396000"/>
              <a:gd name="connsiteX175" fmla="*/ 164635 w 432861"/>
              <a:gd name="connsiteY175" fmla="*/ 351563 h 396000"/>
              <a:gd name="connsiteX176" fmla="*/ 179788 w 432861"/>
              <a:gd name="connsiteY176" fmla="*/ 351563 h 396000"/>
              <a:gd name="connsiteX177" fmla="*/ 180516 w 432861"/>
              <a:gd name="connsiteY177" fmla="*/ 351563 h 396000"/>
              <a:gd name="connsiteX178" fmla="*/ 181099 w 432861"/>
              <a:gd name="connsiteY178" fmla="*/ 351854 h 396000"/>
              <a:gd name="connsiteX179" fmla="*/ 181682 w 432861"/>
              <a:gd name="connsiteY179" fmla="*/ 352292 h 396000"/>
              <a:gd name="connsiteX180" fmla="*/ 182119 w 432861"/>
              <a:gd name="connsiteY180" fmla="*/ 352874 h 396000"/>
              <a:gd name="connsiteX181" fmla="*/ 184159 w 432861"/>
              <a:gd name="connsiteY181" fmla="*/ 355934 h 396000"/>
              <a:gd name="connsiteX182" fmla="*/ 186198 w 432861"/>
              <a:gd name="connsiteY182" fmla="*/ 358994 h 396000"/>
              <a:gd name="connsiteX183" fmla="*/ 188238 w 432861"/>
              <a:gd name="connsiteY183" fmla="*/ 362053 h 396000"/>
              <a:gd name="connsiteX184" fmla="*/ 190278 w 432861"/>
              <a:gd name="connsiteY184" fmla="*/ 365113 h 396000"/>
              <a:gd name="connsiteX185" fmla="*/ 192318 w 432861"/>
              <a:gd name="connsiteY185" fmla="*/ 362053 h 396000"/>
              <a:gd name="connsiteX186" fmla="*/ 194357 w 432861"/>
              <a:gd name="connsiteY186" fmla="*/ 358994 h 396000"/>
              <a:gd name="connsiteX187" fmla="*/ 196397 w 432861"/>
              <a:gd name="connsiteY187" fmla="*/ 355934 h 396000"/>
              <a:gd name="connsiteX188" fmla="*/ 198437 w 432861"/>
              <a:gd name="connsiteY188" fmla="*/ 352874 h 396000"/>
              <a:gd name="connsiteX189" fmla="*/ 199020 w 432861"/>
              <a:gd name="connsiteY189" fmla="*/ 352292 h 396000"/>
              <a:gd name="connsiteX190" fmla="*/ 199603 w 432861"/>
              <a:gd name="connsiteY190" fmla="*/ 351854 h 396000"/>
              <a:gd name="connsiteX191" fmla="*/ 200185 w 432861"/>
              <a:gd name="connsiteY191" fmla="*/ 351563 h 396000"/>
              <a:gd name="connsiteX192" fmla="*/ 215775 w 432861"/>
              <a:gd name="connsiteY192" fmla="*/ 351563 h 396000"/>
              <a:gd name="connsiteX193" fmla="*/ 212132 w 432861"/>
              <a:gd name="connsiteY193" fmla="*/ 356954 h 396000"/>
              <a:gd name="connsiteX194" fmla="*/ 208490 w 432861"/>
              <a:gd name="connsiteY194" fmla="*/ 362345 h 396000"/>
              <a:gd name="connsiteX195" fmla="*/ 204848 w 432861"/>
              <a:gd name="connsiteY195" fmla="*/ 367735 h 396000"/>
              <a:gd name="connsiteX196" fmla="*/ 201205 w 432861"/>
              <a:gd name="connsiteY196" fmla="*/ 373126 h 396000"/>
              <a:gd name="connsiteX197" fmla="*/ 204848 w 432861"/>
              <a:gd name="connsiteY197" fmla="*/ 378517 h 396000"/>
              <a:gd name="connsiteX198" fmla="*/ 208490 w 432861"/>
              <a:gd name="connsiteY198" fmla="*/ 383908 h 396000"/>
              <a:gd name="connsiteX199" fmla="*/ 212132 w 432861"/>
              <a:gd name="connsiteY199" fmla="*/ 389298 h 396000"/>
              <a:gd name="connsiteX200" fmla="*/ 215775 w 432861"/>
              <a:gd name="connsiteY200" fmla="*/ 394689 h 396000"/>
              <a:gd name="connsiteX201" fmla="*/ 200185 w 432861"/>
              <a:gd name="connsiteY201" fmla="*/ 394689 h 396000"/>
              <a:gd name="connsiteX202" fmla="*/ 199603 w 432861"/>
              <a:gd name="connsiteY202" fmla="*/ 394398 h 396000"/>
              <a:gd name="connsiteX203" fmla="*/ 199020 w 432861"/>
              <a:gd name="connsiteY203" fmla="*/ 393961 h 396000"/>
              <a:gd name="connsiteX204" fmla="*/ 198437 w 432861"/>
              <a:gd name="connsiteY204" fmla="*/ 393232 h 396000"/>
              <a:gd name="connsiteX205" fmla="*/ 196397 w 432861"/>
              <a:gd name="connsiteY205" fmla="*/ 390172 h 396000"/>
              <a:gd name="connsiteX206" fmla="*/ 194357 w 432861"/>
              <a:gd name="connsiteY206" fmla="*/ 387113 h 396000"/>
              <a:gd name="connsiteX207" fmla="*/ 192318 w 432861"/>
              <a:gd name="connsiteY207" fmla="*/ 384053 h 396000"/>
              <a:gd name="connsiteX208" fmla="*/ 190278 w 432861"/>
              <a:gd name="connsiteY208" fmla="*/ 380994 h 396000"/>
              <a:gd name="connsiteX209" fmla="*/ 188238 w 432861"/>
              <a:gd name="connsiteY209" fmla="*/ 384053 h 396000"/>
              <a:gd name="connsiteX210" fmla="*/ 186198 w 432861"/>
              <a:gd name="connsiteY210" fmla="*/ 387113 h 396000"/>
              <a:gd name="connsiteX211" fmla="*/ 184159 w 432861"/>
              <a:gd name="connsiteY211" fmla="*/ 390172 h 396000"/>
              <a:gd name="connsiteX212" fmla="*/ 182119 w 432861"/>
              <a:gd name="connsiteY212" fmla="*/ 393232 h 396000"/>
              <a:gd name="connsiteX213" fmla="*/ 181682 w 432861"/>
              <a:gd name="connsiteY213" fmla="*/ 393961 h 396000"/>
              <a:gd name="connsiteX214" fmla="*/ 181099 w 432861"/>
              <a:gd name="connsiteY214" fmla="*/ 394398 h 396000"/>
              <a:gd name="connsiteX215" fmla="*/ 180516 w 432861"/>
              <a:gd name="connsiteY215" fmla="*/ 394689 h 396000"/>
              <a:gd name="connsiteX216" fmla="*/ 164635 w 432861"/>
              <a:gd name="connsiteY216" fmla="*/ 394689 h 396000"/>
              <a:gd name="connsiteX217" fmla="*/ 168278 w 432861"/>
              <a:gd name="connsiteY217" fmla="*/ 389298 h 396000"/>
              <a:gd name="connsiteX218" fmla="*/ 171920 w 432861"/>
              <a:gd name="connsiteY218" fmla="*/ 383908 h 396000"/>
              <a:gd name="connsiteX219" fmla="*/ 175562 w 432861"/>
              <a:gd name="connsiteY219" fmla="*/ 378517 h 396000"/>
              <a:gd name="connsiteX220" fmla="*/ 179205 w 432861"/>
              <a:gd name="connsiteY220" fmla="*/ 373126 h 396000"/>
              <a:gd name="connsiteX221" fmla="*/ 175562 w 432861"/>
              <a:gd name="connsiteY221" fmla="*/ 367735 h 396000"/>
              <a:gd name="connsiteX222" fmla="*/ 171920 w 432861"/>
              <a:gd name="connsiteY222" fmla="*/ 362345 h 396000"/>
              <a:gd name="connsiteX223" fmla="*/ 168278 w 432861"/>
              <a:gd name="connsiteY223" fmla="*/ 356954 h 396000"/>
              <a:gd name="connsiteX224" fmla="*/ 104026 w 432861"/>
              <a:gd name="connsiteY224" fmla="*/ 232384 h 396000"/>
              <a:gd name="connsiteX225" fmla="*/ 103735 w 432861"/>
              <a:gd name="connsiteY225" fmla="*/ 232676 h 396000"/>
              <a:gd name="connsiteX226" fmla="*/ 103735 w 432861"/>
              <a:gd name="connsiteY226" fmla="*/ 232821 h 396000"/>
              <a:gd name="connsiteX227" fmla="*/ 156623 w 432861"/>
              <a:gd name="connsiteY227" fmla="*/ 277258 h 396000"/>
              <a:gd name="connsiteX228" fmla="*/ 157934 w 432861"/>
              <a:gd name="connsiteY228" fmla="*/ 277258 h 396000"/>
              <a:gd name="connsiteX229" fmla="*/ 177311 w 432861"/>
              <a:gd name="connsiteY229" fmla="*/ 261523 h 396000"/>
              <a:gd name="connsiteX230" fmla="*/ 177311 w 432861"/>
              <a:gd name="connsiteY230" fmla="*/ 261232 h 396000"/>
              <a:gd name="connsiteX231" fmla="*/ 177311 w 432861"/>
              <a:gd name="connsiteY231" fmla="*/ 260941 h 396000"/>
              <a:gd name="connsiteX232" fmla="*/ 177166 w 432861"/>
              <a:gd name="connsiteY232" fmla="*/ 260649 h 396000"/>
              <a:gd name="connsiteX233" fmla="*/ 166675 w 432861"/>
              <a:gd name="connsiteY233" fmla="*/ 247682 h 396000"/>
              <a:gd name="connsiteX234" fmla="*/ 165801 w 432861"/>
              <a:gd name="connsiteY234" fmla="*/ 246954 h 396000"/>
              <a:gd name="connsiteX235" fmla="*/ 165656 w 432861"/>
              <a:gd name="connsiteY235" fmla="*/ 246954 h 396000"/>
              <a:gd name="connsiteX236" fmla="*/ 279007 w 432861"/>
              <a:gd name="connsiteY236" fmla="*/ 86689 h 396000"/>
              <a:gd name="connsiteX237" fmla="*/ 276384 w 432861"/>
              <a:gd name="connsiteY237" fmla="*/ 86980 h 396000"/>
              <a:gd name="connsiteX238" fmla="*/ 271576 w 432861"/>
              <a:gd name="connsiteY238" fmla="*/ 90040 h 396000"/>
              <a:gd name="connsiteX239" fmla="*/ 271285 w 432861"/>
              <a:gd name="connsiteY239" fmla="*/ 90185 h 396000"/>
              <a:gd name="connsiteX240" fmla="*/ 272159 w 432861"/>
              <a:gd name="connsiteY240" fmla="*/ 91788 h 396000"/>
              <a:gd name="connsiteX241" fmla="*/ 283814 w 432861"/>
              <a:gd name="connsiteY241" fmla="*/ 95139 h 396000"/>
              <a:gd name="connsiteX242" fmla="*/ 286583 w 432861"/>
              <a:gd name="connsiteY242" fmla="*/ 95285 h 396000"/>
              <a:gd name="connsiteX243" fmla="*/ 286874 w 432861"/>
              <a:gd name="connsiteY243" fmla="*/ 95285 h 396000"/>
              <a:gd name="connsiteX244" fmla="*/ 289351 w 432861"/>
              <a:gd name="connsiteY244" fmla="*/ 94119 h 396000"/>
              <a:gd name="connsiteX245" fmla="*/ 293285 w 432861"/>
              <a:gd name="connsiteY245" fmla="*/ 89748 h 396000"/>
              <a:gd name="connsiteX246" fmla="*/ 292993 w 432861"/>
              <a:gd name="connsiteY246" fmla="*/ 88583 h 396000"/>
              <a:gd name="connsiteX247" fmla="*/ 96013 w 432861"/>
              <a:gd name="connsiteY247" fmla="*/ 83921 h 396000"/>
              <a:gd name="connsiteX248" fmla="*/ 108252 w 432861"/>
              <a:gd name="connsiteY248" fmla="*/ 137536 h 396000"/>
              <a:gd name="connsiteX249" fmla="*/ 134040 w 432861"/>
              <a:gd name="connsiteY249" fmla="*/ 137536 h 396000"/>
              <a:gd name="connsiteX250" fmla="*/ 164345 w 432861"/>
              <a:gd name="connsiteY250" fmla="*/ 84066 h 396000"/>
              <a:gd name="connsiteX251" fmla="*/ 148755 w 432861"/>
              <a:gd name="connsiteY251" fmla="*/ 84066 h 396000"/>
              <a:gd name="connsiteX252" fmla="*/ 144821 w 432861"/>
              <a:gd name="connsiteY252" fmla="*/ 86397 h 396000"/>
              <a:gd name="connsiteX253" fmla="*/ 123258 w 432861"/>
              <a:gd name="connsiteY253" fmla="*/ 124278 h 396000"/>
              <a:gd name="connsiteX254" fmla="*/ 114517 w 432861"/>
              <a:gd name="connsiteY254" fmla="*/ 86689 h 396000"/>
              <a:gd name="connsiteX255" fmla="*/ 112040 w 432861"/>
              <a:gd name="connsiteY255" fmla="*/ 84066 h 396000"/>
              <a:gd name="connsiteX256" fmla="*/ 112185 w 432861"/>
              <a:gd name="connsiteY256" fmla="*/ 83921 h 396000"/>
              <a:gd name="connsiteX257" fmla="*/ 192318 w 432861"/>
              <a:gd name="connsiteY257" fmla="*/ 16755 h 396000"/>
              <a:gd name="connsiteX258" fmla="*/ 113642 w 432861"/>
              <a:gd name="connsiteY258" fmla="*/ 60755 h 396000"/>
              <a:gd name="connsiteX259" fmla="*/ 106794 w 432861"/>
              <a:gd name="connsiteY259" fmla="*/ 68914 h 396000"/>
              <a:gd name="connsiteX260" fmla="*/ 106794 w 432861"/>
              <a:gd name="connsiteY260" fmla="*/ 70225 h 396000"/>
              <a:gd name="connsiteX261" fmla="*/ 107814 w 432861"/>
              <a:gd name="connsiteY261" fmla="*/ 70808 h 396000"/>
              <a:gd name="connsiteX262" fmla="*/ 188238 w 432861"/>
              <a:gd name="connsiteY262" fmla="*/ 70808 h 396000"/>
              <a:gd name="connsiteX263" fmla="*/ 189695 w 432861"/>
              <a:gd name="connsiteY263" fmla="*/ 73431 h 396000"/>
              <a:gd name="connsiteX264" fmla="*/ 147444 w 432861"/>
              <a:gd name="connsiteY264" fmla="*/ 147589 h 396000"/>
              <a:gd name="connsiteX265" fmla="*/ 142199 w 432861"/>
              <a:gd name="connsiteY265" fmla="*/ 150649 h 396000"/>
              <a:gd name="connsiteX266" fmla="*/ 80132 w 432861"/>
              <a:gd name="connsiteY266" fmla="*/ 150649 h 396000"/>
              <a:gd name="connsiteX267" fmla="*/ 78384 w 432861"/>
              <a:gd name="connsiteY267" fmla="*/ 152397 h 396000"/>
              <a:gd name="connsiteX268" fmla="*/ 78384 w 432861"/>
              <a:gd name="connsiteY268" fmla="*/ 154000 h 396000"/>
              <a:gd name="connsiteX269" fmla="*/ 82463 w 432861"/>
              <a:gd name="connsiteY269" fmla="*/ 186053 h 396000"/>
              <a:gd name="connsiteX270" fmla="*/ 82463 w 432861"/>
              <a:gd name="connsiteY270" fmla="*/ 186490 h 396000"/>
              <a:gd name="connsiteX271" fmla="*/ 83338 w 432861"/>
              <a:gd name="connsiteY271" fmla="*/ 189113 h 396000"/>
              <a:gd name="connsiteX272" fmla="*/ 89894 w 432861"/>
              <a:gd name="connsiteY272" fmla="*/ 193921 h 396000"/>
              <a:gd name="connsiteX273" fmla="*/ 96742 w 432861"/>
              <a:gd name="connsiteY273" fmla="*/ 197126 h 396000"/>
              <a:gd name="connsiteX274" fmla="*/ 108397 w 432861"/>
              <a:gd name="connsiteY274" fmla="*/ 199603 h 396000"/>
              <a:gd name="connsiteX275" fmla="*/ 162159 w 432861"/>
              <a:gd name="connsiteY275" fmla="*/ 199603 h 396000"/>
              <a:gd name="connsiteX276" fmla="*/ 164199 w 432861"/>
              <a:gd name="connsiteY276" fmla="*/ 198437 h 396000"/>
              <a:gd name="connsiteX277" fmla="*/ 165947 w 432861"/>
              <a:gd name="connsiteY277" fmla="*/ 192318 h 396000"/>
              <a:gd name="connsiteX278" fmla="*/ 165510 w 432861"/>
              <a:gd name="connsiteY278" fmla="*/ 190570 h 396000"/>
              <a:gd name="connsiteX279" fmla="*/ 162305 w 432861"/>
              <a:gd name="connsiteY279" fmla="*/ 190278 h 396000"/>
              <a:gd name="connsiteX280" fmla="*/ 154146 w 432861"/>
              <a:gd name="connsiteY280" fmla="*/ 189841 h 396000"/>
              <a:gd name="connsiteX281" fmla="*/ 152106 w 432861"/>
              <a:gd name="connsiteY281" fmla="*/ 186782 h 396000"/>
              <a:gd name="connsiteX282" fmla="*/ 165218 w 432861"/>
              <a:gd name="connsiteY282" fmla="*/ 158517 h 396000"/>
              <a:gd name="connsiteX283" fmla="*/ 172503 w 432861"/>
              <a:gd name="connsiteY283" fmla="*/ 149775 h 396000"/>
              <a:gd name="connsiteX284" fmla="*/ 181682 w 432861"/>
              <a:gd name="connsiteY284" fmla="*/ 145841 h 396000"/>
              <a:gd name="connsiteX285" fmla="*/ 185179 w 432861"/>
              <a:gd name="connsiteY285" fmla="*/ 144384 h 396000"/>
              <a:gd name="connsiteX286" fmla="*/ 186636 w 432861"/>
              <a:gd name="connsiteY286" fmla="*/ 142344 h 396000"/>
              <a:gd name="connsiteX287" fmla="*/ 186199 w 432861"/>
              <a:gd name="connsiteY287" fmla="*/ 141762 h 396000"/>
              <a:gd name="connsiteX288" fmla="*/ 185179 w 432861"/>
              <a:gd name="connsiteY288" fmla="*/ 141616 h 396000"/>
              <a:gd name="connsiteX289" fmla="*/ 179060 w 432861"/>
              <a:gd name="connsiteY289" fmla="*/ 141325 h 396000"/>
              <a:gd name="connsiteX290" fmla="*/ 175272 w 432861"/>
              <a:gd name="connsiteY290" fmla="*/ 140159 h 396000"/>
              <a:gd name="connsiteX291" fmla="*/ 175272 w 432861"/>
              <a:gd name="connsiteY291" fmla="*/ 138848 h 396000"/>
              <a:gd name="connsiteX292" fmla="*/ 176874 w 432861"/>
              <a:gd name="connsiteY292" fmla="*/ 135788 h 396000"/>
              <a:gd name="connsiteX293" fmla="*/ 190132 w 432861"/>
              <a:gd name="connsiteY293" fmla="*/ 114225 h 396000"/>
              <a:gd name="connsiteX294" fmla="*/ 196980 w 432861"/>
              <a:gd name="connsiteY294" fmla="*/ 108980 h 396000"/>
              <a:gd name="connsiteX295" fmla="*/ 203099 w 432861"/>
              <a:gd name="connsiteY295" fmla="*/ 107086 h 396000"/>
              <a:gd name="connsiteX296" fmla="*/ 207179 w 432861"/>
              <a:gd name="connsiteY296" fmla="*/ 104609 h 396000"/>
              <a:gd name="connsiteX297" fmla="*/ 206742 w 432861"/>
              <a:gd name="connsiteY297" fmla="*/ 103589 h 396000"/>
              <a:gd name="connsiteX298" fmla="*/ 199894 w 432861"/>
              <a:gd name="connsiteY298" fmla="*/ 102570 h 396000"/>
              <a:gd name="connsiteX299" fmla="*/ 198874 w 432861"/>
              <a:gd name="connsiteY299" fmla="*/ 100093 h 396000"/>
              <a:gd name="connsiteX300" fmla="*/ 201788 w 432861"/>
              <a:gd name="connsiteY300" fmla="*/ 95722 h 396000"/>
              <a:gd name="connsiteX301" fmla="*/ 205285 w 432861"/>
              <a:gd name="connsiteY301" fmla="*/ 90623 h 396000"/>
              <a:gd name="connsiteX302" fmla="*/ 231801 w 432861"/>
              <a:gd name="connsiteY302" fmla="*/ 72411 h 396000"/>
              <a:gd name="connsiteX303" fmla="*/ 239232 w 432861"/>
              <a:gd name="connsiteY303" fmla="*/ 70517 h 396000"/>
              <a:gd name="connsiteX304" fmla="*/ 267934 w 432861"/>
              <a:gd name="connsiteY304" fmla="*/ 43709 h 396000"/>
              <a:gd name="connsiteX305" fmla="*/ 268662 w 432861"/>
              <a:gd name="connsiteY305" fmla="*/ 44146 h 396000"/>
              <a:gd name="connsiteX306" fmla="*/ 264729 w 432861"/>
              <a:gd name="connsiteY306" fmla="*/ 68477 h 396000"/>
              <a:gd name="connsiteX307" fmla="*/ 282795 w 432861"/>
              <a:gd name="connsiteY307" fmla="*/ 69934 h 396000"/>
              <a:gd name="connsiteX308" fmla="*/ 297364 w 432861"/>
              <a:gd name="connsiteY308" fmla="*/ 74742 h 396000"/>
              <a:gd name="connsiteX309" fmla="*/ 302464 w 432861"/>
              <a:gd name="connsiteY309" fmla="*/ 84649 h 396000"/>
              <a:gd name="connsiteX310" fmla="*/ 302464 w 432861"/>
              <a:gd name="connsiteY310" fmla="*/ 87854 h 396000"/>
              <a:gd name="connsiteX311" fmla="*/ 318927 w 432861"/>
              <a:gd name="connsiteY311" fmla="*/ 92808 h 396000"/>
              <a:gd name="connsiteX312" fmla="*/ 328252 w 432861"/>
              <a:gd name="connsiteY312" fmla="*/ 105629 h 396000"/>
              <a:gd name="connsiteX313" fmla="*/ 325484 w 432861"/>
              <a:gd name="connsiteY313" fmla="*/ 124861 h 396000"/>
              <a:gd name="connsiteX314" fmla="*/ 324027 w 432861"/>
              <a:gd name="connsiteY314" fmla="*/ 127921 h 396000"/>
              <a:gd name="connsiteX315" fmla="*/ 322861 w 432861"/>
              <a:gd name="connsiteY315" fmla="*/ 127921 h 396000"/>
              <a:gd name="connsiteX316" fmla="*/ 321987 w 432861"/>
              <a:gd name="connsiteY316" fmla="*/ 126464 h 396000"/>
              <a:gd name="connsiteX317" fmla="*/ 320239 w 432861"/>
              <a:gd name="connsiteY317" fmla="*/ 122821 h 396000"/>
              <a:gd name="connsiteX318" fmla="*/ 312371 w 432861"/>
              <a:gd name="connsiteY318" fmla="*/ 117431 h 396000"/>
              <a:gd name="connsiteX319" fmla="*/ 286291 w 432861"/>
              <a:gd name="connsiteY319" fmla="*/ 117868 h 396000"/>
              <a:gd name="connsiteX320" fmla="*/ 283960 w 432861"/>
              <a:gd name="connsiteY320" fmla="*/ 118888 h 396000"/>
              <a:gd name="connsiteX321" fmla="*/ 283960 w 432861"/>
              <a:gd name="connsiteY321" fmla="*/ 119907 h 396000"/>
              <a:gd name="connsiteX322" fmla="*/ 298821 w 432861"/>
              <a:gd name="connsiteY322" fmla="*/ 123113 h 396000"/>
              <a:gd name="connsiteX323" fmla="*/ 306252 w 432861"/>
              <a:gd name="connsiteY323" fmla="*/ 128503 h 396000"/>
              <a:gd name="connsiteX324" fmla="*/ 304066 w 432861"/>
              <a:gd name="connsiteY324" fmla="*/ 132437 h 396000"/>
              <a:gd name="connsiteX325" fmla="*/ 287894 w 432861"/>
              <a:gd name="connsiteY325" fmla="*/ 133166 h 396000"/>
              <a:gd name="connsiteX326" fmla="*/ 278861 w 432861"/>
              <a:gd name="connsiteY326" fmla="*/ 134477 h 396000"/>
              <a:gd name="connsiteX327" fmla="*/ 273325 w 432861"/>
              <a:gd name="connsiteY327" fmla="*/ 141616 h 396000"/>
              <a:gd name="connsiteX328" fmla="*/ 275510 w 432861"/>
              <a:gd name="connsiteY328" fmla="*/ 178622 h 396000"/>
              <a:gd name="connsiteX329" fmla="*/ 275656 w 432861"/>
              <a:gd name="connsiteY329" fmla="*/ 178622 h 396000"/>
              <a:gd name="connsiteX330" fmla="*/ 293431 w 432861"/>
              <a:gd name="connsiteY330" fmla="*/ 203391 h 396000"/>
              <a:gd name="connsiteX331" fmla="*/ 329854 w 432861"/>
              <a:gd name="connsiteY331" fmla="*/ 221166 h 396000"/>
              <a:gd name="connsiteX332" fmla="*/ 334371 w 432861"/>
              <a:gd name="connsiteY332" fmla="*/ 223060 h 396000"/>
              <a:gd name="connsiteX333" fmla="*/ 335536 w 432861"/>
              <a:gd name="connsiteY333" fmla="*/ 222623 h 396000"/>
              <a:gd name="connsiteX334" fmla="*/ 336265 w 432861"/>
              <a:gd name="connsiteY334" fmla="*/ 221457 h 396000"/>
              <a:gd name="connsiteX335" fmla="*/ 352728 w 432861"/>
              <a:gd name="connsiteY335" fmla="*/ 130397 h 396000"/>
              <a:gd name="connsiteX336" fmla="*/ 309020 w 432861"/>
              <a:gd name="connsiteY336" fmla="*/ 50556 h 396000"/>
              <a:gd name="connsiteX337" fmla="*/ 192318 w 432861"/>
              <a:gd name="connsiteY337" fmla="*/ 16755 h 396000"/>
              <a:gd name="connsiteX338" fmla="*/ 216066 w 432861"/>
              <a:gd name="connsiteY338" fmla="*/ 0 h 396000"/>
              <a:gd name="connsiteX339" fmla="*/ 324609 w 432861"/>
              <a:gd name="connsiteY339" fmla="*/ 45020 h 396000"/>
              <a:gd name="connsiteX340" fmla="*/ 369047 w 432861"/>
              <a:gd name="connsiteY340" fmla="*/ 152689 h 396000"/>
              <a:gd name="connsiteX341" fmla="*/ 368901 w 432861"/>
              <a:gd name="connsiteY341" fmla="*/ 152689 h 396000"/>
              <a:gd name="connsiteX342" fmla="*/ 216358 w 432861"/>
              <a:gd name="connsiteY342" fmla="*/ 305669 h 396000"/>
              <a:gd name="connsiteX343" fmla="*/ 107960 w 432861"/>
              <a:gd name="connsiteY343" fmla="*/ 260649 h 396000"/>
              <a:gd name="connsiteX344" fmla="*/ 63377 w 432861"/>
              <a:gd name="connsiteY344" fmla="*/ 151960 h 396000"/>
              <a:gd name="connsiteX345" fmla="*/ 107669 w 432861"/>
              <a:gd name="connsiteY345" fmla="*/ 45311 h 396000"/>
              <a:gd name="connsiteX346" fmla="*/ 216066 w 432861"/>
              <a:gd name="connsiteY34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2861" h="396000">
                <a:moveTo>
                  <a:pt x="305669" y="364676"/>
                </a:moveTo>
                <a:lnTo>
                  <a:pt x="303775" y="368027"/>
                </a:lnTo>
                <a:lnTo>
                  <a:pt x="301881" y="371378"/>
                </a:lnTo>
                <a:lnTo>
                  <a:pt x="299987" y="374729"/>
                </a:lnTo>
                <a:lnTo>
                  <a:pt x="298093" y="378080"/>
                </a:lnTo>
                <a:lnTo>
                  <a:pt x="298530" y="378080"/>
                </a:lnTo>
                <a:lnTo>
                  <a:pt x="313245" y="378080"/>
                </a:lnTo>
                <a:lnTo>
                  <a:pt x="311351" y="374729"/>
                </a:lnTo>
                <a:lnTo>
                  <a:pt x="309457" y="371378"/>
                </a:lnTo>
                <a:lnTo>
                  <a:pt x="307563" y="368027"/>
                </a:lnTo>
                <a:close/>
                <a:moveTo>
                  <a:pt x="80424" y="364676"/>
                </a:moveTo>
                <a:lnTo>
                  <a:pt x="78530" y="368027"/>
                </a:lnTo>
                <a:lnTo>
                  <a:pt x="76636" y="371378"/>
                </a:lnTo>
                <a:lnTo>
                  <a:pt x="74742" y="374729"/>
                </a:lnTo>
                <a:lnTo>
                  <a:pt x="72848" y="378080"/>
                </a:lnTo>
                <a:lnTo>
                  <a:pt x="73285" y="378080"/>
                </a:lnTo>
                <a:lnTo>
                  <a:pt x="88000" y="378080"/>
                </a:lnTo>
                <a:lnTo>
                  <a:pt x="86106" y="374729"/>
                </a:lnTo>
                <a:lnTo>
                  <a:pt x="84212" y="371378"/>
                </a:lnTo>
                <a:lnTo>
                  <a:pt x="82318" y="368027"/>
                </a:lnTo>
                <a:close/>
                <a:moveTo>
                  <a:pt x="299258" y="351854"/>
                </a:moveTo>
                <a:lnTo>
                  <a:pt x="310623" y="351854"/>
                </a:lnTo>
                <a:cubicBezTo>
                  <a:pt x="310914" y="351854"/>
                  <a:pt x="311060" y="351709"/>
                  <a:pt x="311351" y="351854"/>
                </a:cubicBezTo>
                <a:cubicBezTo>
                  <a:pt x="311642" y="352000"/>
                  <a:pt x="311788" y="352146"/>
                  <a:pt x="312079" y="352146"/>
                </a:cubicBezTo>
                <a:cubicBezTo>
                  <a:pt x="312371" y="352292"/>
                  <a:pt x="312662" y="352437"/>
                  <a:pt x="312808" y="352583"/>
                </a:cubicBezTo>
                <a:cubicBezTo>
                  <a:pt x="312954" y="352729"/>
                  <a:pt x="313245" y="353020"/>
                  <a:pt x="313391" y="353166"/>
                </a:cubicBezTo>
                <a:lnTo>
                  <a:pt x="314702" y="355497"/>
                </a:lnTo>
                <a:lnTo>
                  <a:pt x="316013" y="357828"/>
                </a:lnTo>
                <a:lnTo>
                  <a:pt x="317325" y="360159"/>
                </a:lnTo>
                <a:lnTo>
                  <a:pt x="318636" y="362490"/>
                </a:lnTo>
                <a:lnTo>
                  <a:pt x="323152" y="370504"/>
                </a:lnTo>
                <a:lnTo>
                  <a:pt x="327669" y="378517"/>
                </a:lnTo>
                <a:lnTo>
                  <a:pt x="327378" y="378662"/>
                </a:lnTo>
                <a:lnTo>
                  <a:pt x="331894" y="386676"/>
                </a:lnTo>
                <a:lnTo>
                  <a:pt x="336411" y="394689"/>
                </a:lnTo>
                <a:lnTo>
                  <a:pt x="322278" y="394689"/>
                </a:lnTo>
                <a:cubicBezTo>
                  <a:pt x="321987" y="394543"/>
                  <a:pt x="321696" y="394397"/>
                  <a:pt x="321550" y="394252"/>
                </a:cubicBezTo>
                <a:cubicBezTo>
                  <a:pt x="321404" y="394106"/>
                  <a:pt x="321113" y="393815"/>
                  <a:pt x="320967" y="393669"/>
                </a:cubicBezTo>
                <a:cubicBezTo>
                  <a:pt x="320821" y="393523"/>
                  <a:pt x="320530" y="393232"/>
                  <a:pt x="320530" y="392940"/>
                </a:cubicBezTo>
                <a:lnTo>
                  <a:pt x="319947" y="391775"/>
                </a:lnTo>
                <a:lnTo>
                  <a:pt x="319364" y="390609"/>
                </a:lnTo>
                <a:lnTo>
                  <a:pt x="318782" y="389444"/>
                </a:lnTo>
                <a:lnTo>
                  <a:pt x="318199" y="388278"/>
                </a:lnTo>
                <a:lnTo>
                  <a:pt x="292411" y="388278"/>
                </a:lnTo>
                <a:lnTo>
                  <a:pt x="291828" y="389298"/>
                </a:lnTo>
                <a:lnTo>
                  <a:pt x="291245" y="390318"/>
                </a:lnTo>
                <a:lnTo>
                  <a:pt x="290662" y="391338"/>
                </a:lnTo>
                <a:lnTo>
                  <a:pt x="290079" y="392358"/>
                </a:lnTo>
                <a:cubicBezTo>
                  <a:pt x="289934" y="392649"/>
                  <a:pt x="289788" y="392941"/>
                  <a:pt x="289497" y="393232"/>
                </a:cubicBezTo>
                <a:cubicBezTo>
                  <a:pt x="289205" y="393523"/>
                  <a:pt x="289060" y="393815"/>
                  <a:pt x="288768" y="393960"/>
                </a:cubicBezTo>
                <a:cubicBezTo>
                  <a:pt x="288477" y="394106"/>
                  <a:pt x="288331" y="394398"/>
                  <a:pt x="288040" y="394398"/>
                </a:cubicBezTo>
                <a:cubicBezTo>
                  <a:pt x="287748" y="394543"/>
                  <a:pt x="287603" y="394543"/>
                  <a:pt x="287311" y="394543"/>
                </a:cubicBezTo>
                <a:lnTo>
                  <a:pt x="273907" y="394543"/>
                </a:lnTo>
                <a:lnTo>
                  <a:pt x="279735" y="384199"/>
                </a:lnTo>
                <a:lnTo>
                  <a:pt x="285563" y="373854"/>
                </a:lnTo>
                <a:lnTo>
                  <a:pt x="291391" y="363510"/>
                </a:lnTo>
                <a:lnTo>
                  <a:pt x="297218" y="353166"/>
                </a:lnTo>
                <a:cubicBezTo>
                  <a:pt x="297364" y="352874"/>
                  <a:pt x="297510" y="352729"/>
                  <a:pt x="297801" y="352583"/>
                </a:cubicBezTo>
                <a:cubicBezTo>
                  <a:pt x="298093" y="352437"/>
                  <a:pt x="298238" y="352292"/>
                  <a:pt x="298530" y="352146"/>
                </a:cubicBezTo>
                <a:cubicBezTo>
                  <a:pt x="298821" y="352000"/>
                  <a:pt x="298967" y="351854"/>
                  <a:pt x="299258" y="351854"/>
                </a:cubicBezTo>
                <a:close/>
                <a:moveTo>
                  <a:pt x="74450" y="351854"/>
                </a:moveTo>
                <a:lnTo>
                  <a:pt x="86397" y="351854"/>
                </a:lnTo>
                <a:cubicBezTo>
                  <a:pt x="86689" y="352000"/>
                  <a:pt x="86834" y="352146"/>
                  <a:pt x="87126" y="352146"/>
                </a:cubicBezTo>
                <a:cubicBezTo>
                  <a:pt x="87272" y="352292"/>
                  <a:pt x="87563" y="352437"/>
                  <a:pt x="87709" y="352583"/>
                </a:cubicBezTo>
                <a:cubicBezTo>
                  <a:pt x="87854" y="352729"/>
                  <a:pt x="88146" y="353020"/>
                  <a:pt x="88146" y="353166"/>
                </a:cubicBezTo>
                <a:lnTo>
                  <a:pt x="89457" y="355497"/>
                </a:lnTo>
                <a:lnTo>
                  <a:pt x="90768" y="357828"/>
                </a:lnTo>
                <a:lnTo>
                  <a:pt x="92079" y="360159"/>
                </a:lnTo>
                <a:lnTo>
                  <a:pt x="93391" y="362490"/>
                </a:lnTo>
                <a:lnTo>
                  <a:pt x="97907" y="370504"/>
                </a:lnTo>
                <a:lnTo>
                  <a:pt x="102424" y="378517"/>
                </a:lnTo>
                <a:lnTo>
                  <a:pt x="102861" y="378662"/>
                </a:lnTo>
                <a:lnTo>
                  <a:pt x="107377" y="386676"/>
                </a:lnTo>
                <a:lnTo>
                  <a:pt x="111894" y="394689"/>
                </a:lnTo>
                <a:lnTo>
                  <a:pt x="97762" y="394689"/>
                </a:lnTo>
                <a:cubicBezTo>
                  <a:pt x="97470" y="394543"/>
                  <a:pt x="97324" y="394397"/>
                  <a:pt x="97033" y="394252"/>
                </a:cubicBezTo>
                <a:cubicBezTo>
                  <a:pt x="96742" y="394106"/>
                  <a:pt x="96450" y="393960"/>
                  <a:pt x="96305" y="393669"/>
                </a:cubicBezTo>
                <a:cubicBezTo>
                  <a:pt x="96159" y="393523"/>
                  <a:pt x="95867" y="393232"/>
                  <a:pt x="95722" y="392940"/>
                </a:cubicBezTo>
                <a:lnTo>
                  <a:pt x="95139" y="391775"/>
                </a:lnTo>
                <a:lnTo>
                  <a:pt x="94556" y="390609"/>
                </a:lnTo>
                <a:lnTo>
                  <a:pt x="93973" y="389444"/>
                </a:lnTo>
                <a:lnTo>
                  <a:pt x="93391" y="388278"/>
                </a:lnTo>
                <a:lnTo>
                  <a:pt x="67603" y="388278"/>
                </a:lnTo>
                <a:lnTo>
                  <a:pt x="67020" y="389298"/>
                </a:lnTo>
                <a:lnTo>
                  <a:pt x="66437" y="390318"/>
                </a:lnTo>
                <a:lnTo>
                  <a:pt x="65854" y="391338"/>
                </a:lnTo>
                <a:lnTo>
                  <a:pt x="65272" y="392358"/>
                </a:lnTo>
                <a:cubicBezTo>
                  <a:pt x="65126" y="392649"/>
                  <a:pt x="64834" y="392941"/>
                  <a:pt x="64689" y="393232"/>
                </a:cubicBezTo>
                <a:cubicBezTo>
                  <a:pt x="64397" y="393523"/>
                  <a:pt x="64252" y="393815"/>
                  <a:pt x="63960" y="393960"/>
                </a:cubicBezTo>
                <a:cubicBezTo>
                  <a:pt x="63669" y="394106"/>
                  <a:pt x="63523" y="394398"/>
                  <a:pt x="63232" y="394398"/>
                </a:cubicBezTo>
                <a:cubicBezTo>
                  <a:pt x="62940" y="394543"/>
                  <a:pt x="62795" y="394543"/>
                  <a:pt x="62503" y="394543"/>
                </a:cubicBezTo>
                <a:lnTo>
                  <a:pt x="49099" y="394543"/>
                </a:lnTo>
                <a:lnTo>
                  <a:pt x="54927" y="384199"/>
                </a:lnTo>
                <a:lnTo>
                  <a:pt x="60755" y="373854"/>
                </a:lnTo>
                <a:lnTo>
                  <a:pt x="66583" y="363510"/>
                </a:lnTo>
                <a:lnTo>
                  <a:pt x="72411" y="353166"/>
                </a:lnTo>
                <a:cubicBezTo>
                  <a:pt x="72556" y="352874"/>
                  <a:pt x="72848" y="352729"/>
                  <a:pt x="72993" y="352583"/>
                </a:cubicBezTo>
                <a:cubicBezTo>
                  <a:pt x="73285" y="352437"/>
                  <a:pt x="73430" y="352146"/>
                  <a:pt x="73722" y="352146"/>
                </a:cubicBezTo>
                <a:cubicBezTo>
                  <a:pt x="74013" y="352000"/>
                  <a:pt x="74159" y="351854"/>
                  <a:pt x="74450" y="351854"/>
                </a:cubicBezTo>
                <a:close/>
                <a:moveTo>
                  <a:pt x="221603" y="351709"/>
                </a:moveTo>
                <a:lnTo>
                  <a:pt x="236464" y="351709"/>
                </a:lnTo>
                <a:lnTo>
                  <a:pt x="236464" y="368027"/>
                </a:lnTo>
                <a:lnTo>
                  <a:pt x="253947" y="368027"/>
                </a:lnTo>
                <a:lnTo>
                  <a:pt x="253947" y="351709"/>
                </a:lnTo>
                <a:lnTo>
                  <a:pt x="261378" y="351709"/>
                </a:lnTo>
                <a:lnTo>
                  <a:pt x="268808" y="351709"/>
                </a:lnTo>
                <a:lnTo>
                  <a:pt x="268808" y="394689"/>
                </a:lnTo>
                <a:lnTo>
                  <a:pt x="253947" y="394689"/>
                </a:lnTo>
                <a:lnTo>
                  <a:pt x="253947" y="378080"/>
                </a:lnTo>
                <a:lnTo>
                  <a:pt x="236464" y="378080"/>
                </a:lnTo>
                <a:lnTo>
                  <a:pt x="236464" y="394689"/>
                </a:lnTo>
                <a:lnTo>
                  <a:pt x="221603" y="394689"/>
                </a:lnTo>
                <a:close/>
                <a:moveTo>
                  <a:pt x="112331" y="351709"/>
                </a:moveTo>
                <a:lnTo>
                  <a:pt x="126464" y="351709"/>
                </a:lnTo>
                <a:lnTo>
                  <a:pt x="126464" y="375457"/>
                </a:lnTo>
                <a:cubicBezTo>
                  <a:pt x="126464" y="377351"/>
                  <a:pt x="126609" y="378808"/>
                  <a:pt x="127046" y="380119"/>
                </a:cubicBezTo>
                <a:cubicBezTo>
                  <a:pt x="127483" y="381431"/>
                  <a:pt x="128212" y="382596"/>
                  <a:pt x="128940" y="383325"/>
                </a:cubicBezTo>
                <a:cubicBezTo>
                  <a:pt x="129669" y="384053"/>
                  <a:pt x="130689" y="384636"/>
                  <a:pt x="131854" y="385073"/>
                </a:cubicBezTo>
                <a:cubicBezTo>
                  <a:pt x="133020" y="385510"/>
                  <a:pt x="134185" y="385656"/>
                  <a:pt x="135788" y="385656"/>
                </a:cubicBezTo>
                <a:cubicBezTo>
                  <a:pt x="137391" y="385656"/>
                  <a:pt x="138702" y="385364"/>
                  <a:pt x="139868" y="385073"/>
                </a:cubicBezTo>
                <a:cubicBezTo>
                  <a:pt x="141033" y="384782"/>
                  <a:pt x="142053" y="384199"/>
                  <a:pt x="142927" y="383325"/>
                </a:cubicBezTo>
                <a:cubicBezTo>
                  <a:pt x="143801" y="382450"/>
                  <a:pt x="144384" y="381431"/>
                  <a:pt x="144821" y="380119"/>
                </a:cubicBezTo>
                <a:cubicBezTo>
                  <a:pt x="145113" y="378808"/>
                  <a:pt x="145404" y="377206"/>
                  <a:pt x="145404" y="375457"/>
                </a:cubicBezTo>
                <a:lnTo>
                  <a:pt x="145404" y="351709"/>
                </a:lnTo>
                <a:lnTo>
                  <a:pt x="159245" y="351709"/>
                </a:lnTo>
                <a:lnTo>
                  <a:pt x="159245" y="375457"/>
                </a:lnTo>
                <a:cubicBezTo>
                  <a:pt x="159245" y="379100"/>
                  <a:pt x="158662" y="382159"/>
                  <a:pt x="157642" y="384782"/>
                </a:cubicBezTo>
                <a:cubicBezTo>
                  <a:pt x="156622" y="387404"/>
                  <a:pt x="155020" y="389590"/>
                  <a:pt x="152980" y="391192"/>
                </a:cubicBezTo>
                <a:cubicBezTo>
                  <a:pt x="150940" y="392795"/>
                  <a:pt x="148464" y="394106"/>
                  <a:pt x="145550" y="394835"/>
                </a:cubicBezTo>
                <a:cubicBezTo>
                  <a:pt x="142636" y="395563"/>
                  <a:pt x="139430" y="396000"/>
                  <a:pt x="135788" y="396000"/>
                </a:cubicBezTo>
                <a:cubicBezTo>
                  <a:pt x="132146" y="396000"/>
                  <a:pt x="128940" y="395563"/>
                  <a:pt x="126026" y="394835"/>
                </a:cubicBezTo>
                <a:cubicBezTo>
                  <a:pt x="123113" y="394106"/>
                  <a:pt x="120636" y="392941"/>
                  <a:pt x="118596" y="391192"/>
                </a:cubicBezTo>
                <a:cubicBezTo>
                  <a:pt x="116556" y="389444"/>
                  <a:pt x="114954" y="387404"/>
                  <a:pt x="113934" y="384782"/>
                </a:cubicBezTo>
                <a:cubicBezTo>
                  <a:pt x="112914" y="382159"/>
                  <a:pt x="112331" y="379100"/>
                  <a:pt x="112331" y="375457"/>
                </a:cubicBezTo>
                <a:close/>
                <a:moveTo>
                  <a:pt x="0" y="351709"/>
                </a:moveTo>
                <a:lnTo>
                  <a:pt x="14424" y="351709"/>
                </a:lnTo>
                <a:cubicBezTo>
                  <a:pt x="14715" y="351709"/>
                  <a:pt x="15007" y="351563"/>
                  <a:pt x="15298" y="351709"/>
                </a:cubicBezTo>
                <a:cubicBezTo>
                  <a:pt x="15589" y="351854"/>
                  <a:pt x="15735" y="352000"/>
                  <a:pt x="16026" y="352000"/>
                </a:cubicBezTo>
                <a:cubicBezTo>
                  <a:pt x="16172" y="352146"/>
                  <a:pt x="16464" y="352292"/>
                  <a:pt x="16609" y="352437"/>
                </a:cubicBezTo>
                <a:cubicBezTo>
                  <a:pt x="16755" y="352583"/>
                  <a:pt x="17046" y="352874"/>
                  <a:pt x="17046" y="353020"/>
                </a:cubicBezTo>
                <a:lnTo>
                  <a:pt x="20543" y="359576"/>
                </a:lnTo>
                <a:lnTo>
                  <a:pt x="24040" y="366133"/>
                </a:lnTo>
                <a:lnTo>
                  <a:pt x="27536" y="372689"/>
                </a:lnTo>
                <a:lnTo>
                  <a:pt x="31033" y="379245"/>
                </a:lnTo>
                <a:lnTo>
                  <a:pt x="34530" y="372689"/>
                </a:lnTo>
                <a:lnTo>
                  <a:pt x="38026" y="366133"/>
                </a:lnTo>
                <a:lnTo>
                  <a:pt x="41523" y="359576"/>
                </a:lnTo>
                <a:lnTo>
                  <a:pt x="45020" y="353020"/>
                </a:lnTo>
                <a:cubicBezTo>
                  <a:pt x="45166" y="352729"/>
                  <a:pt x="45311" y="352583"/>
                  <a:pt x="45603" y="352437"/>
                </a:cubicBezTo>
                <a:cubicBezTo>
                  <a:pt x="45894" y="352292"/>
                  <a:pt x="46040" y="352146"/>
                  <a:pt x="46331" y="352000"/>
                </a:cubicBezTo>
                <a:cubicBezTo>
                  <a:pt x="46623" y="351854"/>
                  <a:pt x="46768" y="351709"/>
                  <a:pt x="47059" y="351709"/>
                </a:cubicBezTo>
                <a:lnTo>
                  <a:pt x="62503" y="351709"/>
                </a:lnTo>
                <a:lnTo>
                  <a:pt x="56530" y="362490"/>
                </a:lnTo>
                <a:lnTo>
                  <a:pt x="56676" y="362490"/>
                </a:lnTo>
                <a:lnTo>
                  <a:pt x="50702" y="373272"/>
                </a:lnTo>
                <a:lnTo>
                  <a:pt x="44729" y="384053"/>
                </a:lnTo>
                <a:lnTo>
                  <a:pt x="38755" y="394835"/>
                </a:lnTo>
                <a:lnTo>
                  <a:pt x="23894" y="394835"/>
                </a:lnTo>
                <a:lnTo>
                  <a:pt x="17921" y="384053"/>
                </a:lnTo>
                <a:lnTo>
                  <a:pt x="11947" y="373272"/>
                </a:lnTo>
                <a:lnTo>
                  <a:pt x="5973" y="362490"/>
                </a:lnTo>
                <a:close/>
                <a:moveTo>
                  <a:pt x="390609" y="351563"/>
                </a:moveTo>
                <a:lnTo>
                  <a:pt x="405470" y="351563"/>
                </a:lnTo>
                <a:lnTo>
                  <a:pt x="405470" y="382596"/>
                </a:lnTo>
                <a:lnTo>
                  <a:pt x="426013" y="382596"/>
                </a:lnTo>
                <a:lnTo>
                  <a:pt x="432861" y="382596"/>
                </a:lnTo>
                <a:lnTo>
                  <a:pt x="432861" y="394543"/>
                </a:lnTo>
                <a:lnTo>
                  <a:pt x="390609" y="394543"/>
                </a:lnTo>
                <a:close/>
                <a:moveTo>
                  <a:pt x="342093" y="351563"/>
                </a:moveTo>
                <a:lnTo>
                  <a:pt x="356954" y="351563"/>
                </a:lnTo>
                <a:lnTo>
                  <a:pt x="356954" y="382596"/>
                </a:lnTo>
                <a:lnTo>
                  <a:pt x="370503" y="382596"/>
                </a:lnTo>
                <a:lnTo>
                  <a:pt x="384199" y="382596"/>
                </a:lnTo>
                <a:lnTo>
                  <a:pt x="384199" y="394543"/>
                </a:lnTo>
                <a:lnTo>
                  <a:pt x="342093" y="394543"/>
                </a:lnTo>
                <a:close/>
                <a:moveTo>
                  <a:pt x="164635" y="351563"/>
                </a:moveTo>
                <a:lnTo>
                  <a:pt x="179788" y="351563"/>
                </a:lnTo>
                <a:cubicBezTo>
                  <a:pt x="180079" y="351563"/>
                  <a:pt x="180370" y="351417"/>
                  <a:pt x="180516" y="351563"/>
                </a:cubicBezTo>
                <a:cubicBezTo>
                  <a:pt x="180662" y="351709"/>
                  <a:pt x="180953" y="351854"/>
                  <a:pt x="181099" y="351854"/>
                </a:cubicBezTo>
                <a:cubicBezTo>
                  <a:pt x="181390" y="352000"/>
                  <a:pt x="181536" y="352146"/>
                  <a:pt x="181682" y="352292"/>
                </a:cubicBezTo>
                <a:cubicBezTo>
                  <a:pt x="181827" y="352437"/>
                  <a:pt x="182119" y="352729"/>
                  <a:pt x="182119" y="352874"/>
                </a:cubicBezTo>
                <a:lnTo>
                  <a:pt x="184159" y="355934"/>
                </a:lnTo>
                <a:lnTo>
                  <a:pt x="186198" y="358994"/>
                </a:lnTo>
                <a:lnTo>
                  <a:pt x="188238" y="362053"/>
                </a:lnTo>
                <a:lnTo>
                  <a:pt x="190278" y="365113"/>
                </a:lnTo>
                <a:lnTo>
                  <a:pt x="192318" y="362053"/>
                </a:lnTo>
                <a:lnTo>
                  <a:pt x="194357" y="358994"/>
                </a:lnTo>
                <a:lnTo>
                  <a:pt x="196397" y="355934"/>
                </a:lnTo>
                <a:lnTo>
                  <a:pt x="198437" y="352874"/>
                </a:lnTo>
                <a:cubicBezTo>
                  <a:pt x="198583" y="352583"/>
                  <a:pt x="198874" y="352437"/>
                  <a:pt x="199020" y="352292"/>
                </a:cubicBezTo>
                <a:cubicBezTo>
                  <a:pt x="199166" y="352146"/>
                  <a:pt x="199457" y="352000"/>
                  <a:pt x="199603" y="351854"/>
                </a:cubicBezTo>
                <a:cubicBezTo>
                  <a:pt x="199748" y="351709"/>
                  <a:pt x="199894" y="351563"/>
                  <a:pt x="200185" y="351563"/>
                </a:cubicBezTo>
                <a:lnTo>
                  <a:pt x="215775" y="351563"/>
                </a:lnTo>
                <a:lnTo>
                  <a:pt x="212132" y="356954"/>
                </a:lnTo>
                <a:lnTo>
                  <a:pt x="208490" y="362345"/>
                </a:lnTo>
                <a:lnTo>
                  <a:pt x="204848" y="367735"/>
                </a:lnTo>
                <a:lnTo>
                  <a:pt x="201205" y="373126"/>
                </a:lnTo>
                <a:lnTo>
                  <a:pt x="204848" y="378517"/>
                </a:lnTo>
                <a:lnTo>
                  <a:pt x="208490" y="383908"/>
                </a:lnTo>
                <a:lnTo>
                  <a:pt x="212132" y="389298"/>
                </a:lnTo>
                <a:lnTo>
                  <a:pt x="215775" y="394689"/>
                </a:lnTo>
                <a:lnTo>
                  <a:pt x="200185" y="394689"/>
                </a:lnTo>
                <a:cubicBezTo>
                  <a:pt x="200040" y="394689"/>
                  <a:pt x="199748" y="394398"/>
                  <a:pt x="199603" y="394398"/>
                </a:cubicBezTo>
                <a:cubicBezTo>
                  <a:pt x="199457" y="394398"/>
                  <a:pt x="199165" y="394106"/>
                  <a:pt x="199020" y="393961"/>
                </a:cubicBezTo>
                <a:cubicBezTo>
                  <a:pt x="198874" y="393669"/>
                  <a:pt x="198583" y="393523"/>
                  <a:pt x="198437" y="393232"/>
                </a:cubicBezTo>
                <a:lnTo>
                  <a:pt x="196397" y="390172"/>
                </a:lnTo>
                <a:lnTo>
                  <a:pt x="194357" y="387113"/>
                </a:lnTo>
                <a:lnTo>
                  <a:pt x="192318" y="384053"/>
                </a:lnTo>
                <a:lnTo>
                  <a:pt x="190278" y="380994"/>
                </a:lnTo>
                <a:lnTo>
                  <a:pt x="188238" y="384053"/>
                </a:lnTo>
                <a:lnTo>
                  <a:pt x="186198" y="387113"/>
                </a:lnTo>
                <a:lnTo>
                  <a:pt x="184159" y="390172"/>
                </a:lnTo>
                <a:lnTo>
                  <a:pt x="182119" y="393232"/>
                </a:lnTo>
                <a:cubicBezTo>
                  <a:pt x="181973" y="393523"/>
                  <a:pt x="181827" y="393815"/>
                  <a:pt x="181682" y="393961"/>
                </a:cubicBezTo>
                <a:cubicBezTo>
                  <a:pt x="181390" y="394106"/>
                  <a:pt x="181245" y="394252"/>
                  <a:pt x="181099" y="394398"/>
                </a:cubicBezTo>
                <a:cubicBezTo>
                  <a:pt x="180953" y="394543"/>
                  <a:pt x="180807" y="394689"/>
                  <a:pt x="180516" y="394689"/>
                </a:cubicBezTo>
                <a:lnTo>
                  <a:pt x="164635" y="394689"/>
                </a:lnTo>
                <a:lnTo>
                  <a:pt x="168278" y="389298"/>
                </a:lnTo>
                <a:lnTo>
                  <a:pt x="171920" y="383908"/>
                </a:lnTo>
                <a:lnTo>
                  <a:pt x="175562" y="378517"/>
                </a:lnTo>
                <a:lnTo>
                  <a:pt x="179205" y="373126"/>
                </a:lnTo>
                <a:lnTo>
                  <a:pt x="175562" y="367735"/>
                </a:lnTo>
                <a:lnTo>
                  <a:pt x="171920" y="362345"/>
                </a:lnTo>
                <a:lnTo>
                  <a:pt x="168278" y="356954"/>
                </a:lnTo>
                <a:close/>
                <a:moveTo>
                  <a:pt x="104026" y="232384"/>
                </a:moveTo>
                <a:cubicBezTo>
                  <a:pt x="103735" y="232384"/>
                  <a:pt x="103735" y="232676"/>
                  <a:pt x="103735" y="232676"/>
                </a:cubicBezTo>
                <a:lnTo>
                  <a:pt x="103735" y="232821"/>
                </a:lnTo>
                <a:cubicBezTo>
                  <a:pt x="118013" y="252490"/>
                  <a:pt x="135060" y="266768"/>
                  <a:pt x="156623" y="277258"/>
                </a:cubicBezTo>
                <a:cubicBezTo>
                  <a:pt x="156623" y="277258"/>
                  <a:pt x="157497" y="277696"/>
                  <a:pt x="157934" y="277258"/>
                </a:cubicBezTo>
                <a:lnTo>
                  <a:pt x="177311" y="261523"/>
                </a:lnTo>
                <a:lnTo>
                  <a:pt x="177311" y="261232"/>
                </a:lnTo>
                <a:lnTo>
                  <a:pt x="177311" y="260941"/>
                </a:lnTo>
                <a:lnTo>
                  <a:pt x="177166" y="260649"/>
                </a:lnTo>
                <a:cubicBezTo>
                  <a:pt x="177166" y="260649"/>
                  <a:pt x="169006" y="252636"/>
                  <a:pt x="166675" y="247682"/>
                </a:cubicBezTo>
                <a:cubicBezTo>
                  <a:pt x="166530" y="247391"/>
                  <a:pt x="166238" y="247099"/>
                  <a:pt x="165801" y="246954"/>
                </a:cubicBezTo>
                <a:lnTo>
                  <a:pt x="165656" y="246954"/>
                </a:lnTo>
                <a:close/>
                <a:moveTo>
                  <a:pt x="279007" y="86689"/>
                </a:moveTo>
                <a:cubicBezTo>
                  <a:pt x="278278" y="86543"/>
                  <a:pt x="277113" y="86689"/>
                  <a:pt x="276384" y="86980"/>
                </a:cubicBezTo>
                <a:cubicBezTo>
                  <a:pt x="276384" y="86980"/>
                  <a:pt x="271868" y="89311"/>
                  <a:pt x="271576" y="90040"/>
                </a:cubicBezTo>
                <a:lnTo>
                  <a:pt x="271285" y="90185"/>
                </a:lnTo>
                <a:cubicBezTo>
                  <a:pt x="270993" y="90914"/>
                  <a:pt x="271430" y="91642"/>
                  <a:pt x="272159" y="91788"/>
                </a:cubicBezTo>
                <a:lnTo>
                  <a:pt x="283814" y="95139"/>
                </a:lnTo>
                <a:cubicBezTo>
                  <a:pt x="284543" y="95285"/>
                  <a:pt x="285854" y="95285"/>
                  <a:pt x="286583" y="95285"/>
                </a:cubicBezTo>
                <a:lnTo>
                  <a:pt x="286874" y="95285"/>
                </a:lnTo>
                <a:cubicBezTo>
                  <a:pt x="287748" y="95139"/>
                  <a:pt x="288768" y="94702"/>
                  <a:pt x="289351" y="94119"/>
                </a:cubicBezTo>
                <a:lnTo>
                  <a:pt x="293285" y="89748"/>
                </a:lnTo>
                <a:cubicBezTo>
                  <a:pt x="293868" y="89311"/>
                  <a:pt x="293722" y="88583"/>
                  <a:pt x="292993" y="88583"/>
                </a:cubicBezTo>
                <a:close/>
                <a:moveTo>
                  <a:pt x="96013" y="83921"/>
                </a:moveTo>
                <a:cubicBezTo>
                  <a:pt x="99510" y="99656"/>
                  <a:pt x="108252" y="137536"/>
                  <a:pt x="108252" y="137536"/>
                </a:cubicBezTo>
                <a:lnTo>
                  <a:pt x="134040" y="137536"/>
                </a:lnTo>
                <a:lnTo>
                  <a:pt x="164345" y="84066"/>
                </a:lnTo>
                <a:lnTo>
                  <a:pt x="148755" y="84066"/>
                </a:lnTo>
                <a:cubicBezTo>
                  <a:pt x="146715" y="84066"/>
                  <a:pt x="145695" y="84795"/>
                  <a:pt x="144821" y="86397"/>
                </a:cubicBezTo>
                <a:cubicBezTo>
                  <a:pt x="138265" y="98344"/>
                  <a:pt x="123987" y="123113"/>
                  <a:pt x="123258" y="124278"/>
                </a:cubicBezTo>
                <a:cubicBezTo>
                  <a:pt x="122967" y="123258"/>
                  <a:pt x="115974" y="93099"/>
                  <a:pt x="114517" y="86689"/>
                </a:cubicBezTo>
                <a:cubicBezTo>
                  <a:pt x="113934" y="84358"/>
                  <a:pt x="113788" y="84066"/>
                  <a:pt x="112040" y="84066"/>
                </a:cubicBezTo>
                <a:lnTo>
                  <a:pt x="112185" y="83921"/>
                </a:lnTo>
                <a:close/>
                <a:moveTo>
                  <a:pt x="192318" y="16755"/>
                </a:moveTo>
                <a:cubicBezTo>
                  <a:pt x="160993" y="22146"/>
                  <a:pt x="134914" y="37298"/>
                  <a:pt x="113642" y="60755"/>
                </a:cubicBezTo>
                <a:cubicBezTo>
                  <a:pt x="111165" y="63378"/>
                  <a:pt x="108980" y="66146"/>
                  <a:pt x="106794" y="68914"/>
                </a:cubicBezTo>
                <a:cubicBezTo>
                  <a:pt x="106794" y="69205"/>
                  <a:pt x="106503" y="69788"/>
                  <a:pt x="106794" y="70225"/>
                </a:cubicBezTo>
                <a:cubicBezTo>
                  <a:pt x="106940" y="70517"/>
                  <a:pt x="107377" y="70808"/>
                  <a:pt x="107814" y="70808"/>
                </a:cubicBezTo>
                <a:lnTo>
                  <a:pt x="188238" y="70808"/>
                </a:lnTo>
                <a:cubicBezTo>
                  <a:pt x="189550" y="70808"/>
                  <a:pt x="190424" y="72265"/>
                  <a:pt x="189695" y="73431"/>
                </a:cubicBezTo>
                <a:lnTo>
                  <a:pt x="147444" y="147589"/>
                </a:lnTo>
                <a:cubicBezTo>
                  <a:pt x="146278" y="149629"/>
                  <a:pt x="144675" y="150649"/>
                  <a:pt x="142199" y="150649"/>
                </a:cubicBezTo>
                <a:lnTo>
                  <a:pt x="80132" y="150649"/>
                </a:lnTo>
                <a:cubicBezTo>
                  <a:pt x="78821" y="150649"/>
                  <a:pt x="78384" y="151232"/>
                  <a:pt x="78384" y="152397"/>
                </a:cubicBezTo>
                <a:lnTo>
                  <a:pt x="78384" y="154000"/>
                </a:lnTo>
                <a:cubicBezTo>
                  <a:pt x="78384" y="164927"/>
                  <a:pt x="79987" y="175563"/>
                  <a:pt x="82463" y="186053"/>
                </a:cubicBezTo>
                <a:lnTo>
                  <a:pt x="82463" y="186490"/>
                </a:lnTo>
                <a:cubicBezTo>
                  <a:pt x="82463" y="186490"/>
                  <a:pt x="82900" y="188530"/>
                  <a:pt x="83338" y="189113"/>
                </a:cubicBezTo>
                <a:cubicBezTo>
                  <a:pt x="83775" y="189841"/>
                  <a:pt x="85814" y="191589"/>
                  <a:pt x="89894" y="193921"/>
                </a:cubicBezTo>
                <a:cubicBezTo>
                  <a:pt x="92079" y="195086"/>
                  <a:pt x="94410" y="196252"/>
                  <a:pt x="96742" y="197126"/>
                </a:cubicBezTo>
                <a:cubicBezTo>
                  <a:pt x="99947" y="198437"/>
                  <a:pt x="103298" y="199166"/>
                  <a:pt x="108397" y="199603"/>
                </a:cubicBezTo>
                <a:lnTo>
                  <a:pt x="162159" y="199603"/>
                </a:lnTo>
                <a:cubicBezTo>
                  <a:pt x="164053" y="199603"/>
                  <a:pt x="163907" y="199020"/>
                  <a:pt x="164199" y="198437"/>
                </a:cubicBezTo>
                <a:cubicBezTo>
                  <a:pt x="165073" y="195960"/>
                  <a:pt x="165947" y="192318"/>
                  <a:pt x="165947" y="192318"/>
                </a:cubicBezTo>
                <a:cubicBezTo>
                  <a:pt x="166238" y="190861"/>
                  <a:pt x="166238" y="190570"/>
                  <a:pt x="165510" y="190570"/>
                </a:cubicBezTo>
                <a:lnTo>
                  <a:pt x="162305" y="190278"/>
                </a:lnTo>
                <a:cubicBezTo>
                  <a:pt x="158954" y="190133"/>
                  <a:pt x="157351" y="190133"/>
                  <a:pt x="154146" y="189841"/>
                </a:cubicBezTo>
                <a:cubicBezTo>
                  <a:pt x="152106" y="189695"/>
                  <a:pt x="151377" y="188821"/>
                  <a:pt x="152106" y="186782"/>
                </a:cubicBezTo>
                <a:cubicBezTo>
                  <a:pt x="154874" y="179497"/>
                  <a:pt x="161722" y="165947"/>
                  <a:pt x="165218" y="158517"/>
                </a:cubicBezTo>
                <a:cubicBezTo>
                  <a:pt x="168715" y="151086"/>
                  <a:pt x="172503" y="149775"/>
                  <a:pt x="172503" y="149775"/>
                </a:cubicBezTo>
                <a:lnTo>
                  <a:pt x="181682" y="145841"/>
                </a:lnTo>
                <a:cubicBezTo>
                  <a:pt x="182848" y="145258"/>
                  <a:pt x="184013" y="144967"/>
                  <a:pt x="185179" y="144384"/>
                </a:cubicBezTo>
                <a:cubicBezTo>
                  <a:pt x="186053" y="143947"/>
                  <a:pt x="186781" y="143510"/>
                  <a:pt x="186636" y="142344"/>
                </a:cubicBezTo>
                <a:cubicBezTo>
                  <a:pt x="186636" y="142199"/>
                  <a:pt x="186490" y="141762"/>
                  <a:pt x="186199" y="141762"/>
                </a:cubicBezTo>
                <a:cubicBezTo>
                  <a:pt x="185907" y="141616"/>
                  <a:pt x="185470" y="141616"/>
                  <a:pt x="185179" y="141616"/>
                </a:cubicBezTo>
                <a:cubicBezTo>
                  <a:pt x="182702" y="141325"/>
                  <a:pt x="181536" y="141325"/>
                  <a:pt x="179060" y="141325"/>
                </a:cubicBezTo>
                <a:cubicBezTo>
                  <a:pt x="177603" y="141179"/>
                  <a:pt x="176000" y="141325"/>
                  <a:pt x="175272" y="140159"/>
                </a:cubicBezTo>
                <a:cubicBezTo>
                  <a:pt x="174980" y="139722"/>
                  <a:pt x="175126" y="139285"/>
                  <a:pt x="175272" y="138848"/>
                </a:cubicBezTo>
                <a:cubicBezTo>
                  <a:pt x="175709" y="137828"/>
                  <a:pt x="176291" y="136808"/>
                  <a:pt x="176874" y="135788"/>
                </a:cubicBezTo>
                <a:cubicBezTo>
                  <a:pt x="180954" y="128358"/>
                  <a:pt x="185179" y="121073"/>
                  <a:pt x="190132" y="114225"/>
                </a:cubicBezTo>
                <a:cubicBezTo>
                  <a:pt x="191881" y="111894"/>
                  <a:pt x="194066" y="110000"/>
                  <a:pt x="196980" y="108980"/>
                </a:cubicBezTo>
                <a:cubicBezTo>
                  <a:pt x="199311" y="108252"/>
                  <a:pt x="200331" y="107960"/>
                  <a:pt x="203099" y="107086"/>
                </a:cubicBezTo>
                <a:cubicBezTo>
                  <a:pt x="204119" y="106795"/>
                  <a:pt x="206305" y="106212"/>
                  <a:pt x="207179" y="104609"/>
                </a:cubicBezTo>
                <a:cubicBezTo>
                  <a:pt x="207324" y="104172"/>
                  <a:pt x="207470" y="103589"/>
                  <a:pt x="206742" y="103589"/>
                </a:cubicBezTo>
                <a:cubicBezTo>
                  <a:pt x="204410" y="103152"/>
                  <a:pt x="202371" y="103007"/>
                  <a:pt x="199894" y="102570"/>
                </a:cubicBezTo>
                <a:cubicBezTo>
                  <a:pt x="198874" y="102424"/>
                  <a:pt x="198146" y="101113"/>
                  <a:pt x="198874" y="100093"/>
                </a:cubicBezTo>
                <a:cubicBezTo>
                  <a:pt x="199894" y="98636"/>
                  <a:pt x="200768" y="97179"/>
                  <a:pt x="201788" y="95722"/>
                </a:cubicBezTo>
                <a:cubicBezTo>
                  <a:pt x="202954" y="93974"/>
                  <a:pt x="204119" y="92225"/>
                  <a:pt x="205285" y="90623"/>
                </a:cubicBezTo>
                <a:cubicBezTo>
                  <a:pt x="211841" y="81298"/>
                  <a:pt x="221311" y="74742"/>
                  <a:pt x="231801" y="72411"/>
                </a:cubicBezTo>
                <a:cubicBezTo>
                  <a:pt x="234715" y="71682"/>
                  <a:pt x="238795" y="70808"/>
                  <a:pt x="239232" y="70517"/>
                </a:cubicBezTo>
                <a:lnTo>
                  <a:pt x="267934" y="43709"/>
                </a:lnTo>
                <a:cubicBezTo>
                  <a:pt x="268517" y="43272"/>
                  <a:pt x="268662" y="43417"/>
                  <a:pt x="268662" y="44146"/>
                </a:cubicBezTo>
                <a:cubicBezTo>
                  <a:pt x="268662" y="44146"/>
                  <a:pt x="265894" y="61046"/>
                  <a:pt x="264729" y="68477"/>
                </a:cubicBezTo>
                <a:cubicBezTo>
                  <a:pt x="274344" y="68768"/>
                  <a:pt x="278278" y="69205"/>
                  <a:pt x="282795" y="69934"/>
                </a:cubicBezTo>
                <a:cubicBezTo>
                  <a:pt x="287748" y="70662"/>
                  <a:pt x="292994" y="72119"/>
                  <a:pt x="297364" y="74742"/>
                </a:cubicBezTo>
                <a:cubicBezTo>
                  <a:pt x="300715" y="76782"/>
                  <a:pt x="302609" y="80715"/>
                  <a:pt x="302464" y="84649"/>
                </a:cubicBezTo>
                <a:lnTo>
                  <a:pt x="302464" y="87854"/>
                </a:lnTo>
                <a:cubicBezTo>
                  <a:pt x="303629" y="88146"/>
                  <a:pt x="318927" y="92808"/>
                  <a:pt x="318927" y="92808"/>
                </a:cubicBezTo>
                <a:cubicBezTo>
                  <a:pt x="324609" y="95139"/>
                  <a:pt x="327523" y="99510"/>
                  <a:pt x="328252" y="105629"/>
                </a:cubicBezTo>
                <a:cubicBezTo>
                  <a:pt x="328980" y="112768"/>
                  <a:pt x="327523" y="118013"/>
                  <a:pt x="325484" y="124861"/>
                </a:cubicBezTo>
                <a:cubicBezTo>
                  <a:pt x="324755" y="126901"/>
                  <a:pt x="324464" y="127484"/>
                  <a:pt x="324027" y="127921"/>
                </a:cubicBezTo>
                <a:cubicBezTo>
                  <a:pt x="323590" y="128358"/>
                  <a:pt x="323152" y="128358"/>
                  <a:pt x="322861" y="127921"/>
                </a:cubicBezTo>
                <a:cubicBezTo>
                  <a:pt x="322424" y="127338"/>
                  <a:pt x="322278" y="127046"/>
                  <a:pt x="321987" y="126464"/>
                </a:cubicBezTo>
                <a:cubicBezTo>
                  <a:pt x="321404" y="125298"/>
                  <a:pt x="320821" y="123987"/>
                  <a:pt x="320239" y="122821"/>
                </a:cubicBezTo>
                <a:cubicBezTo>
                  <a:pt x="318636" y="119616"/>
                  <a:pt x="316013" y="117722"/>
                  <a:pt x="312371" y="117431"/>
                </a:cubicBezTo>
                <a:cubicBezTo>
                  <a:pt x="303484" y="116556"/>
                  <a:pt x="295033" y="116702"/>
                  <a:pt x="286291" y="117868"/>
                </a:cubicBezTo>
                <a:cubicBezTo>
                  <a:pt x="285563" y="118013"/>
                  <a:pt x="284397" y="118159"/>
                  <a:pt x="283960" y="118888"/>
                </a:cubicBezTo>
                <a:cubicBezTo>
                  <a:pt x="283669" y="119179"/>
                  <a:pt x="283669" y="119616"/>
                  <a:pt x="283960" y="119907"/>
                </a:cubicBezTo>
                <a:cubicBezTo>
                  <a:pt x="284689" y="120782"/>
                  <a:pt x="294888" y="122239"/>
                  <a:pt x="298821" y="123113"/>
                </a:cubicBezTo>
                <a:cubicBezTo>
                  <a:pt x="302464" y="123841"/>
                  <a:pt x="304649" y="125444"/>
                  <a:pt x="306252" y="128503"/>
                </a:cubicBezTo>
                <a:cubicBezTo>
                  <a:pt x="307709" y="131126"/>
                  <a:pt x="307272" y="132437"/>
                  <a:pt x="304066" y="132437"/>
                </a:cubicBezTo>
                <a:cubicBezTo>
                  <a:pt x="298676" y="132583"/>
                  <a:pt x="293285" y="132729"/>
                  <a:pt x="287894" y="133166"/>
                </a:cubicBezTo>
                <a:cubicBezTo>
                  <a:pt x="284106" y="133603"/>
                  <a:pt x="281921" y="133894"/>
                  <a:pt x="278861" y="134477"/>
                </a:cubicBezTo>
                <a:cubicBezTo>
                  <a:pt x="275073" y="135351"/>
                  <a:pt x="273470" y="137974"/>
                  <a:pt x="273325" y="141616"/>
                </a:cubicBezTo>
                <a:cubicBezTo>
                  <a:pt x="272887" y="154000"/>
                  <a:pt x="273616" y="166384"/>
                  <a:pt x="275510" y="178622"/>
                </a:cubicBezTo>
                <a:lnTo>
                  <a:pt x="275656" y="178622"/>
                </a:lnTo>
                <a:cubicBezTo>
                  <a:pt x="277550" y="189841"/>
                  <a:pt x="283232" y="197854"/>
                  <a:pt x="293431" y="203391"/>
                </a:cubicBezTo>
                <a:cubicBezTo>
                  <a:pt x="306106" y="210238"/>
                  <a:pt x="316596" y="215483"/>
                  <a:pt x="329854" y="221166"/>
                </a:cubicBezTo>
                <a:cubicBezTo>
                  <a:pt x="330583" y="221457"/>
                  <a:pt x="333060" y="222477"/>
                  <a:pt x="334371" y="223060"/>
                </a:cubicBezTo>
                <a:cubicBezTo>
                  <a:pt x="334808" y="223205"/>
                  <a:pt x="335245" y="223060"/>
                  <a:pt x="335536" y="222623"/>
                </a:cubicBezTo>
                <a:cubicBezTo>
                  <a:pt x="335828" y="222185"/>
                  <a:pt x="336265" y="221603"/>
                  <a:pt x="336265" y="221457"/>
                </a:cubicBezTo>
                <a:cubicBezTo>
                  <a:pt x="352291" y="191881"/>
                  <a:pt x="358265" y="163179"/>
                  <a:pt x="352728" y="130397"/>
                </a:cubicBezTo>
                <a:cubicBezTo>
                  <a:pt x="347192" y="97907"/>
                  <a:pt x="332914" y="71828"/>
                  <a:pt x="309020" y="50556"/>
                </a:cubicBezTo>
                <a:cubicBezTo>
                  <a:pt x="275510" y="20835"/>
                  <a:pt x="235444" y="9325"/>
                  <a:pt x="192318" y="16755"/>
                </a:cubicBezTo>
                <a:close/>
                <a:moveTo>
                  <a:pt x="216066" y="0"/>
                </a:moveTo>
                <a:cubicBezTo>
                  <a:pt x="257152" y="0"/>
                  <a:pt x="295762" y="16026"/>
                  <a:pt x="324609" y="45020"/>
                </a:cubicBezTo>
                <a:cubicBezTo>
                  <a:pt x="353166" y="73868"/>
                  <a:pt x="369047" y="112040"/>
                  <a:pt x="369047" y="152689"/>
                </a:cubicBezTo>
                <a:lnTo>
                  <a:pt x="368901" y="152689"/>
                </a:lnTo>
                <a:cubicBezTo>
                  <a:pt x="369047" y="236901"/>
                  <a:pt x="300570" y="305523"/>
                  <a:pt x="216358" y="305669"/>
                </a:cubicBezTo>
                <a:cubicBezTo>
                  <a:pt x="175417" y="305669"/>
                  <a:pt x="136954" y="289642"/>
                  <a:pt x="107960" y="260649"/>
                </a:cubicBezTo>
                <a:cubicBezTo>
                  <a:pt x="78967" y="231510"/>
                  <a:pt x="63232" y="192901"/>
                  <a:pt x="63377" y="151960"/>
                </a:cubicBezTo>
                <a:cubicBezTo>
                  <a:pt x="63523" y="111894"/>
                  <a:pt x="79258" y="74013"/>
                  <a:pt x="107669" y="45311"/>
                </a:cubicBezTo>
                <a:cubicBezTo>
                  <a:pt x="136371" y="16318"/>
                  <a:pt x="174834" y="146"/>
                  <a:pt x="21606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26890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8ABA92-F232-21A3-60BA-6A46C5E5E248}"/>
              </a:ext>
            </a:extLst>
          </p:cNvPr>
          <p:cNvSpPr/>
          <p:nvPr userDrawn="1"/>
        </p:nvSpPr>
        <p:spPr>
          <a:xfrm>
            <a:off x="1" y="2286000"/>
            <a:ext cx="12191998" cy="2286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2286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DC3D03F2-4036-75C7-AC19-11C15A98FC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399" y="2318986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544FD592-FA5E-48F6-D6C2-E180A5F35A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399" y="2917559"/>
            <a:ext cx="11291771" cy="1526251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6" name="Espace réservé du texte 38">
            <a:extLst>
              <a:ext uri="{FF2B5EF4-FFF2-40B4-BE49-F238E27FC236}">
                <a16:creationId xmlns:a16="http://schemas.microsoft.com/office/drawing/2014/main" id="{3681986B-366F-DA04-3D48-E47C09854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 bwMode="gray">
          <a:xfrm>
            <a:off x="10760582" y="385209"/>
            <a:ext cx="446400" cy="395185"/>
          </a:xfrm>
          <a:custGeom>
            <a:avLst/>
            <a:gdLst>
              <a:gd name="connsiteX0" fmla="*/ 152931 w 446400"/>
              <a:gd name="connsiteY0" fmla="*/ 345533 h 395185"/>
              <a:gd name="connsiteX1" fmla="*/ 152843 w 446400"/>
              <a:gd name="connsiteY1" fmla="*/ 345632 h 395185"/>
              <a:gd name="connsiteX2" fmla="*/ 152843 w 446400"/>
              <a:gd name="connsiteY2" fmla="*/ 363888 h 395185"/>
              <a:gd name="connsiteX3" fmla="*/ 152931 w 446400"/>
              <a:gd name="connsiteY3" fmla="*/ 363986 h 395185"/>
              <a:gd name="connsiteX4" fmla="*/ 172385 w 446400"/>
              <a:gd name="connsiteY4" fmla="*/ 363986 h 395185"/>
              <a:gd name="connsiteX5" fmla="*/ 180791 w 446400"/>
              <a:gd name="connsiteY5" fmla="*/ 361825 h 395185"/>
              <a:gd name="connsiteX6" fmla="*/ 183335 w 446400"/>
              <a:gd name="connsiteY6" fmla="*/ 354558 h 395185"/>
              <a:gd name="connsiteX7" fmla="*/ 182353 w 446400"/>
              <a:gd name="connsiteY7" fmla="*/ 349461 h 395185"/>
              <a:gd name="connsiteX8" fmla="*/ 179024 w 446400"/>
              <a:gd name="connsiteY8" fmla="*/ 346515 h 395185"/>
              <a:gd name="connsiteX9" fmla="*/ 172385 w 446400"/>
              <a:gd name="connsiteY9" fmla="*/ 345533 h 395185"/>
              <a:gd name="connsiteX10" fmla="*/ 34597 w 446400"/>
              <a:gd name="connsiteY10" fmla="*/ 345160 h 395185"/>
              <a:gd name="connsiteX11" fmla="*/ 22479 w 446400"/>
              <a:gd name="connsiteY11" fmla="*/ 347321 h 395185"/>
              <a:gd name="connsiteX12" fmla="*/ 16027 w 446400"/>
              <a:gd name="connsiteY12" fmla="*/ 353409 h 395185"/>
              <a:gd name="connsiteX13" fmla="*/ 14062 w 446400"/>
              <a:gd name="connsiteY13" fmla="*/ 364212 h 395185"/>
              <a:gd name="connsiteX14" fmla="*/ 16027 w 446400"/>
              <a:gd name="connsiteY14" fmla="*/ 374808 h 395185"/>
              <a:gd name="connsiteX15" fmla="*/ 22469 w 446400"/>
              <a:gd name="connsiteY15" fmla="*/ 381083 h 395185"/>
              <a:gd name="connsiteX16" fmla="*/ 34587 w 446400"/>
              <a:gd name="connsiteY16" fmla="*/ 383047 h 395185"/>
              <a:gd name="connsiteX17" fmla="*/ 46705 w 446400"/>
              <a:gd name="connsiteY17" fmla="*/ 380887 h 395185"/>
              <a:gd name="connsiteX18" fmla="*/ 53157 w 446400"/>
              <a:gd name="connsiteY18" fmla="*/ 374808 h 395185"/>
              <a:gd name="connsiteX19" fmla="*/ 53167 w 446400"/>
              <a:gd name="connsiteY19" fmla="*/ 374778 h 395185"/>
              <a:gd name="connsiteX20" fmla="*/ 55122 w 446400"/>
              <a:gd name="connsiteY20" fmla="*/ 364005 h 395185"/>
              <a:gd name="connsiteX21" fmla="*/ 53157 w 446400"/>
              <a:gd name="connsiteY21" fmla="*/ 353409 h 395185"/>
              <a:gd name="connsiteX22" fmla="*/ 46902 w 446400"/>
              <a:gd name="connsiteY22" fmla="*/ 347124 h 395185"/>
              <a:gd name="connsiteX23" fmla="*/ 34597 w 446400"/>
              <a:gd name="connsiteY23" fmla="*/ 345160 h 395185"/>
              <a:gd name="connsiteX24" fmla="*/ 396847 w 446400"/>
              <a:gd name="connsiteY24" fmla="*/ 334171 h 395185"/>
              <a:gd name="connsiteX25" fmla="*/ 410144 w 446400"/>
              <a:gd name="connsiteY25" fmla="*/ 334171 h 395185"/>
              <a:gd name="connsiteX26" fmla="*/ 410242 w 446400"/>
              <a:gd name="connsiteY26" fmla="*/ 334270 h 395185"/>
              <a:gd name="connsiteX27" fmla="*/ 410242 w 446400"/>
              <a:gd name="connsiteY27" fmla="*/ 381751 h 395185"/>
              <a:gd name="connsiteX28" fmla="*/ 410241 w 446400"/>
              <a:gd name="connsiteY28" fmla="*/ 381784 h 395185"/>
              <a:gd name="connsiteX29" fmla="*/ 410341 w 446400"/>
              <a:gd name="connsiteY29" fmla="*/ 381859 h 395185"/>
              <a:gd name="connsiteX30" fmla="*/ 446312 w 446400"/>
              <a:gd name="connsiteY30" fmla="*/ 381859 h 395185"/>
              <a:gd name="connsiteX31" fmla="*/ 446400 w 446400"/>
              <a:gd name="connsiteY31" fmla="*/ 381957 h 395185"/>
              <a:gd name="connsiteX32" fmla="*/ 446400 w 446400"/>
              <a:gd name="connsiteY32" fmla="*/ 393938 h 395185"/>
              <a:gd name="connsiteX33" fmla="*/ 446312 w 446400"/>
              <a:gd name="connsiteY33" fmla="*/ 394036 h 395185"/>
              <a:gd name="connsiteX34" fmla="*/ 396847 w 446400"/>
              <a:gd name="connsiteY34" fmla="*/ 394036 h 395185"/>
              <a:gd name="connsiteX35" fmla="*/ 396749 w 446400"/>
              <a:gd name="connsiteY35" fmla="*/ 393938 h 395185"/>
              <a:gd name="connsiteX36" fmla="*/ 396749 w 446400"/>
              <a:gd name="connsiteY36" fmla="*/ 334270 h 395185"/>
              <a:gd name="connsiteX37" fmla="*/ 396847 w 446400"/>
              <a:gd name="connsiteY37" fmla="*/ 334171 h 395185"/>
              <a:gd name="connsiteX38" fmla="*/ 264716 w 446400"/>
              <a:gd name="connsiteY38" fmla="*/ 334171 h 395185"/>
              <a:gd name="connsiteX39" fmla="*/ 315536 w 446400"/>
              <a:gd name="connsiteY39" fmla="*/ 334171 h 395185"/>
              <a:gd name="connsiteX40" fmla="*/ 315556 w 446400"/>
              <a:gd name="connsiteY40" fmla="*/ 334171 h 395185"/>
              <a:gd name="connsiteX41" fmla="*/ 315633 w 446400"/>
              <a:gd name="connsiteY41" fmla="*/ 334270 h 395185"/>
              <a:gd name="connsiteX42" fmla="*/ 315633 w 446400"/>
              <a:gd name="connsiteY42" fmla="*/ 345857 h 395185"/>
              <a:gd name="connsiteX43" fmla="*/ 315633 w 446400"/>
              <a:gd name="connsiteY43" fmla="*/ 345878 h 395185"/>
              <a:gd name="connsiteX44" fmla="*/ 315536 w 446400"/>
              <a:gd name="connsiteY44" fmla="*/ 345956 h 395185"/>
              <a:gd name="connsiteX45" fmla="*/ 278218 w 446400"/>
              <a:gd name="connsiteY45" fmla="*/ 345956 h 395185"/>
              <a:gd name="connsiteX46" fmla="*/ 278198 w 446400"/>
              <a:gd name="connsiteY46" fmla="*/ 345956 h 395185"/>
              <a:gd name="connsiteX47" fmla="*/ 278120 w 446400"/>
              <a:gd name="connsiteY47" fmla="*/ 346054 h 395185"/>
              <a:gd name="connsiteX48" fmla="*/ 278120 w 446400"/>
              <a:gd name="connsiteY48" fmla="*/ 358192 h 395185"/>
              <a:gd name="connsiteX49" fmla="*/ 278120 w 446400"/>
              <a:gd name="connsiteY49" fmla="*/ 358213 h 395185"/>
              <a:gd name="connsiteX50" fmla="*/ 278218 w 446400"/>
              <a:gd name="connsiteY50" fmla="*/ 358290 h 395185"/>
              <a:gd name="connsiteX51" fmla="*/ 312029 w 446400"/>
              <a:gd name="connsiteY51" fmla="*/ 358290 h 395185"/>
              <a:gd name="connsiteX52" fmla="*/ 312128 w 446400"/>
              <a:gd name="connsiteY52" fmla="*/ 358388 h 395185"/>
              <a:gd name="connsiteX53" fmla="*/ 312128 w 446400"/>
              <a:gd name="connsiteY53" fmla="*/ 369191 h 395185"/>
              <a:gd name="connsiteX54" fmla="*/ 312029 w 446400"/>
              <a:gd name="connsiteY54" fmla="*/ 369279 h 395185"/>
              <a:gd name="connsiteX55" fmla="*/ 278218 w 446400"/>
              <a:gd name="connsiteY55" fmla="*/ 369279 h 395185"/>
              <a:gd name="connsiteX56" fmla="*/ 278144 w 446400"/>
              <a:gd name="connsiteY56" fmla="*/ 369273 h 395185"/>
              <a:gd name="connsiteX57" fmla="*/ 278081 w 446400"/>
              <a:gd name="connsiteY57" fmla="*/ 369397 h 395185"/>
              <a:gd name="connsiteX58" fmla="*/ 278081 w 446400"/>
              <a:gd name="connsiteY58" fmla="*/ 382163 h 395185"/>
              <a:gd name="connsiteX59" fmla="*/ 278082 w 446400"/>
              <a:gd name="connsiteY59" fmla="*/ 382173 h 395185"/>
              <a:gd name="connsiteX60" fmla="*/ 278179 w 446400"/>
              <a:gd name="connsiteY60" fmla="*/ 382252 h 395185"/>
              <a:gd name="connsiteX61" fmla="*/ 315702 w 446400"/>
              <a:gd name="connsiteY61" fmla="*/ 382252 h 395185"/>
              <a:gd name="connsiteX62" fmla="*/ 315801 w 446400"/>
              <a:gd name="connsiteY62" fmla="*/ 382350 h 395185"/>
              <a:gd name="connsiteX63" fmla="*/ 315801 w 446400"/>
              <a:gd name="connsiteY63" fmla="*/ 393938 h 395185"/>
              <a:gd name="connsiteX64" fmla="*/ 315702 w 446400"/>
              <a:gd name="connsiteY64" fmla="*/ 394036 h 395185"/>
              <a:gd name="connsiteX65" fmla="*/ 264716 w 446400"/>
              <a:gd name="connsiteY65" fmla="*/ 394036 h 395185"/>
              <a:gd name="connsiteX66" fmla="*/ 264627 w 446400"/>
              <a:gd name="connsiteY66" fmla="*/ 393938 h 395185"/>
              <a:gd name="connsiteX67" fmla="*/ 264627 w 446400"/>
              <a:gd name="connsiteY67" fmla="*/ 334270 h 395185"/>
              <a:gd name="connsiteX68" fmla="*/ 264626 w 446400"/>
              <a:gd name="connsiteY68" fmla="*/ 334259 h 395185"/>
              <a:gd name="connsiteX69" fmla="*/ 264716 w 446400"/>
              <a:gd name="connsiteY69" fmla="*/ 334171 h 395185"/>
              <a:gd name="connsiteX70" fmla="*/ 139252 w 446400"/>
              <a:gd name="connsiteY70" fmla="*/ 334151 h 395185"/>
              <a:gd name="connsiteX71" fmla="*/ 173161 w 446400"/>
              <a:gd name="connsiteY71" fmla="*/ 334151 h 395185"/>
              <a:gd name="connsiteX72" fmla="*/ 186261 w 446400"/>
              <a:gd name="connsiteY72" fmla="*/ 336116 h 395185"/>
              <a:gd name="connsiteX73" fmla="*/ 194108 w 446400"/>
              <a:gd name="connsiteY73" fmla="*/ 342578 h 395185"/>
              <a:gd name="connsiteX74" fmla="*/ 196651 w 446400"/>
              <a:gd name="connsiteY74" fmla="*/ 354942 h 395185"/>
              <a:gd name="connsiteX75" fmla="*/ 190759 w 446400"/>
              <a:gd name="connsiteY75" fmla="*/ 370654 h 395185"/>
              <a:gd name="connsiteX76" fmla="*/ 173161 w 446400"/>
              <a:gd name="connsiteY76" fmla="*/ 375564 h 395185"/>
              <a:gd name="connsiteX77" fmla="*/ 152931 w 446400"/>
              <a:gd name="connsiteY77" fmla="*/ 375564 h 395185"/>
              <a:gd name="connsiteX78" fmla="*/ 152921 w 446400"/>
              <a:gd name="connsiteY78" fmla="*/ 375565 h 395185"/>
              <a:gd name="connsiteX79" fmla="*/ 152843 w 446400"/>
              <a:gd name="connsiteY79" fmla="*/ 375662 h 395185"/>
              <a:gd name="connsiteX80" fmla="*/ 152843 w 446400"/>
              <a:gd name="connsiteY80" fmla="*/ 393918 h 395185"/>
              <a:gd name="connsiteX81" fmla="*/ 152745 w 446400"/>
              <a:gd name="connsiteY81" fmla="*/ 394016 h 395185"/>
              <a:gd name="connsiteX82" fmla="*/ 139252 w 446400"/>
              <a:gd name="connsiteY82" fmla="*/ 394016 h 395185"/>
              <a:gd name="connsiteX83" fmla="*/ 139153 w 446400"/>
              <a:gd name="connsiteY83" fmla="*/ 393918 h 395185"/>
              <a:gd name="connsiteX84" fmla="*/ 139153 w 446400"/>
              <a:gd name="connsiteY84" fmla="*/ 334250 h 395185"/>
              <a:gd name="connsiteX85" fmla="*/ 139252 w 446400"/>
              <a:gd name="connsiteY85" fmla="*/ 334151 h 395185"/>
              <a:gd name="connsiteX86" fmla="*/ 34597 w 446400"/>
              <a:gd name="connsiteY86" fmla="*/ 332973 h 395185"/>
              <a:gd name="connsiteX87" fmla="*/ 54139 w 446400"/>
              <a:gd name="connsiteY87" fmla="*/ 336509 h 395185"/>
              <a:gd name="connsiteX88" fmla="*/ 65668 w 446400"/>
              <a:gd name="connsiteY88" fmla="*/ 346908 h 395185"/>
              <a:gd name="connsiteX89" fmla="*/ 69381 w 446400"/>
              <a:gd name="connsiteY89" fmla="*/ 363986 h 395185"/>
              <a:gd name="connsiteX90" fmla="*/ 65668 w 446400"/>
              <a:gd name="connsiteY90" fmla="*/ 381250 h 395185"/>
              <a:gd name="connsiteX91" fmla="*/ 54139 w 446400"/>
              <a:gd name="connsiteY91" fmla="*/ 391659 h 395185"/>
              <a:gd name="connsiteX92" fmla="*/ 34597 w 446400"/>
              <a:gd name="connsiteY92" fmla="*/ 395185 h 395185"/>
              <a:gd name="connsiteX93" fmla="*/ 15054 w 446400"/>
              <a:gd name="connsiteY93" fmla="*/ 391659 h 395185"/>
              <a:gd name="connsiteX94" fmla="*/ 3712 w 446400"/>
              <a:gd name="connsiteY94" fmla="*/ 381250 h 395185"/>
              <a:gd name="connsiteX95" fmla="*/ 0 w 446400"/>
              <a:gd name="connsiteY95" fmla="*/ 363986 h 395185"/>
              <a:gd name="connsiteX96" fmla="*/ 3712 w 446400"/>
              <a:gd name="connsiteY96" fmla="*/ 346908 h 395185"/>
              <a:gd name="connsiteX97" fmla="*/ 15054 w 446400"/>
              <a:gd name="connsiteY97" fmla="*/ 336509 h 395185"/>
              <a:gd name="connsiteX98" fmla="*/ 34597 w 446400"/>
              <a:gd name="connsiteY98" fmla="*/ 332973 h 395185"/>
              <a:gd name="connsiteX99" fmla="*/ 200073 w 446400"/>
              <a:gd name="connsiteY99" fmla="*/ 137273 h 395185"/>
              <a:gd name="connsiteX100" fmla="*/ 200132 w 446400"/>
              <a:gd name="connsiteY100" fmla="*/ 137273 h 395185"/>
              <a:gd name="connsiteX101" fmla="*/ 444313 w 446400"/>
              <a:gd name="connsiteY101" fmla="*/ 163789 h 395185"/>
              <a:gd name="connsiteX102" fmla="*/ 444431 w 446400"/>
              <a:gd name="connsiteY102" fmla="*/ 163916 h 395185"/>
              <a:gd name="connsiteX103" fmla="*/ 444303 w 446400"/>
              <a:gd name="connsiteY103" fmla="*/ 164034 h 395185"/>
              <a:gd name="connsiteX104" fmla="*/ 428237 w 446400"/>
              <a:gd name="connsiteY104" fmla="*/ 172420 h 395185"/>
              <a:gd name="connsiteX105" fmla="*/ 133236 w 446400"/>
              <a:gd name="connsiteY105" fmla="*/ 172420 h 395185"/>
              <a:gd name="connsiteX106" fmla="*/ 133173 w 446400"/>
              <a:gd name="connsiteY106" fmla="*/ 172358 h 395185"/>
              <a:gd name="connsiteX107" fmla="*/ 133236 w 446400"/>
              <a:gd name="connsiteY107" fmla="*/ 172234 h 395185"/>
              <a:gd name="connsiteX108" fmla="*/ 85932 w 446400"/>
              <a:gd name="connsiteY108" fmla="*/ 129781 h 395185"/>
              <a:gd name="connsiteX109" fmla="*/ 95752 w 446400"/>
              <a:gd name="connsiteY109" fmla="*/ 130841 h 395185"/>
              <a:gd name="connsiteX110" fmla="*/ 95585 w 446400"/>
              <a:gd name="connsiteY110" fmla="*/ 137313 h 395185"/>
              <a:gd name="connsiteX111" fmla="*/ 223180 w 446400"/>
              <a:gd name="connsiteY111" fmla="*/ 264918 h 395185"/>
              <a:gd name="connsiteX112" fmla="*/ 342624 w 446400"/>
              <a:gd name="connsiteY112" fmla="*/ 182192 h 395185"/>
              <a:gd name="connsiteX113" fmla="*/ 353112 w 446400"/>
              <a:gd name="connsiteY113" fmla="*/ 182192 h 395185"/>
              <a:gd name="connsiteX114" fmla="*/ 223354 w 446400"/>
              <a:gd name="connsiteY114" fmla="*/ 274653 h 395185"/>
              <a:gd name="connsiteX115" fmla="*/ 85726 w 446400"/>
              <a:gd name="connsiteY115" fmla="*/ 137313 h 395185"/>
              <a:gd name="connsiteX116" fmla="*/ 85932 w 446400"/>
              <a:gd name="connsiteY116" fmla="*/ 129781 h 395185"/>
              <a:gd name="connsiteX117" fmla="*/ 18084 w 446400"/>
              <a:gd name="connsiteY117" fmla="*/ 102235 h 395185"/>
              <a:gd name="connsiteX118" fmla="*/ 313124 w 446400"/>
              <a:gd name="connsiteY118" fmla="*/ 102235 h 395185"/>
              <a:gd name="connsiteX119" fmla="*/ 313186 w 446400"/>
              <a:gd name="connsiteY119" fmla="*/ 102298 h 395185"/>
              <a:gd name="connsiteX120" fmla="*/ 313124 w 446400"/>
              <a:gd name="connsiteY120" fmla="*/ 102421 h 395185"/>
              <a:gd name="connsiteX121" fmla="*/ 246277 w 446400"/>
              <a:gd name="connsiteY121" fmla="*/ 137283 h 395185"/>
              <a:gd name="connsiteX122" fmla="*/ 246228 w 446400"/>
              <a:gd name="connsiteY122" fmla="*/ 137283 h 395185"/>
              <a:gd name="connsiteX123" fmla="*/ 2037 w 446400"/>
              <a:gd name="connsiteY123" fmla="*/ 110808 h 395185"/>
              <a:gd name="connsiteX124" fmla="*/ 1974 w 446400"/>
              <a:gd name="connsiteY124" fmla="*/ 110745 h 395185"/>
              <a:gd name="connsiteX125" fmla="*/ 2037 w 446400"/>
              <a:gd name="connsiteY125" fmla="*/ 110621 h 395185"/>
              <a:gd name="connsiteX126" fmla="*/ 222998 w 446400"/>
              <a:gd name="connsiteY126" fmla="*/ 0 h 395185"/>
              <a:gd name="connsiteX127" fmla="*/ 360654 w 446400"/>
              <a:gd name="connsiteY127" fmla="*/ 137313 h 395185"/>
              <a:gd name="connsiteX128" fmla="*/ 360448 w 446400"/>
              <a:gd name="connsiteY128" fmla="*/ 144816 h 395185"/>
              <a:gd name="connsiteX129" fmla="*/ 350628 w 446400"/>
              <a:gd name="connsiteY129" fmla="*/ 143755 h 395185"/>
              <a:gd name="connsiteX130" fmla="*/ 350785 w 446400"/>
              <a:gd name="connsiteY130" fmla="*/ 137313 h 395185"/>
              <a:gd name="connsiteX131" fmla="*/ 223180 w 446400"/>
              <a:gd name="connsiteY131" fmla="*/ 9717 h 395185"/>
              <a:gd name="connsiteX132" fmla="*/ 103765 w 446400"/>
              <a:gd name="connsiteY132" fmla="*/ 92404 h 395185"/>
              <a:gd name="connsiteX133" fmla="*/ 93287 w 446400"/>
              <a:gd name="connsiteY133" fmla="*/ 92404 h 395185"/>
              <a:gd name="connsiteX134" fmla="*/ 222998 w 446400"/>
              <a:gd name="connsiteY134" fmla="*/ 0 h 39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46400" h="395185">
                <a:moveTo>
                  <a:pt x="152931" y="345533"/>
                </a:moveTo>
                <a:cubicBezTo>
                  <a:pt x="152881" y="345538"/>
                  <a:pt x="152842" y="345581"/>
                  <a:pt x="152843" y="345632"/>
                </a:cubicBezTo>
                <a:lnTo>
                  <a:pt x="152843" y="363888"/>
                </a:lnTo>
                <a:cubicBezTo>
                  <a:pt x="152842" y="363938"/>
                  <a:pt x="152881" y="363981"/>
                  <a:pt x="152931" y="363986"/>
                </a:cubicBezTo>
                <a:lnTo>
                  <a:pt x="172385" y="363986"/>
                </a:lnTo>
                <a:cubicBezTo>
                  <a:pt x="176293" y="363986"/>
                  <a:pt x="179024" y="363397"/>
                  <a:pt x="180791" y="361825"/>
                </a:cubicBezTo>
                <a:cubicBezTo>
                  <a:pt x="182353" y="360450"/>
                  <a:pt x="183325" y="358094"/>
                  <a:pt x="183335" y="354558"/>
                </a:cubicBezTo>
                <a:cubicBezTo>
                  <a:pt x="183350" y="352811"/>
                  <a:pt x="183016" y="351078"/>
                  <a:pt x="182353" y="349461"/>
                </a:cubicBezTo>
                <a:cubicBezTo>
                  <a:pt x="181587" y="348149"/>
                  <a:pt x="180420" y="347116"/>
                  <a:pt x="179024" y="346515"/>
                </a:cubicBezTo>
                <a:cubicBezTo>
                  <a:pt x="177462" y="345730"/>
                  <a:pt x="175331" y="345533"/>
                  <a:pt x="172385" y="345533"/>
                </a:cubicBezTo>
                <a:close/>
                <a:moveTo>
                  <a:pt x="34597" y="345160"/>
                </a:moveTo>
                <a:cubicBezTo>
                  <a:pt x="29353" y="345160"/>
                  <a:pt x="25424" y="345946"/>
                  <a:pt x="22479" y="347321"/>
                </a:cubicBezTo>
                <a:cubicBezTo>
                  <a:pt x="19609" y="348420"/>
                  <a:pt x="17291" y="350609"/>
                  <a:pt x="16027" y="353409"/>
                </a:cubicBezTo>
                <a:cubicBezTo>
                  <a:pt x="14667" y="356846"/>
                  <a:pt x="13999" y="360517"/>
                  <a:pt x="14062" y="364212"/>
                </a:cubicBezTo>
                <a:cubicBezTo>
                  <a:pt x="14001" y="367839"/>
                  <a:pt x="14668" y="371443"/>
                  <a:pt x="16027" y="374808"/>
                </a:cubicBezTo>
                <a:cubicBezTo>
                  <a:pt x="17386" y="377580"/>
                  <a:pt x="19662" y="379797"/>
                  <a:pt x="22469" y="381083"/>
                </a:cubicBezTo>
                <a:cubicBezTo>
                  <a:pt x="26352" y="382481"/>
                  <a:pt x="30461" y="383147"/>
                  <a:pt x="34587" y="383047"/>
                </a:cubicBezTo>
                <a:cubicBezTo>
                  <a:pt x="39664" y="383047"/>
                  <a:pt x="43759" y="382262"/>
                  <a:pt x="46705" y="380887"/>
                </a:cubicBezTo>
                <a:cubicBezTo>
                  <a:pt x="49575" y="379794"/>
                  <a:pt x="51895" y="377608"/>
                  <a:pt x="53157" y="374808"/>
                </a:cubicBezTo>
                <a:lnTo>
                  <a:pt x="53167" y="374778"/>
                </a:lnTo>
                <a:cubicBezTo>
                  <a:pt x="54537" y="371356"/>
                  <a:pt x="55201" y="367691"/>
                  <a:pt x="55122" y="364005"/>
                </a:cubicBezTo>
                <a:cubicBezTo>
                  <a:pt x="55186" y="360377"/>
                  <a:pt x="54518" y="356773"/>
                  <a:pt x="53157" y="353409"/>
                </a:cubicBezTo>
                <a:cubicBezTo>
                  <a:pt x="51928" y="350608"/>
                  <a:pt x="49697" y="348367"/>
                  <a:pt x="46902" y="347124"/>
                </a:cubicBezTo>
                <a:cubicBezTo>
                  <a:pt x="42959" y="345706"/>
                  <a:pt x="38785" y="345039"/>
                  <a:pt x="34597" y="345160"/>
                </a:cubicBezTo>
                <a:close/>
                <a:moveTo>
                  <a:pt x="396847" y="334171"/>
                </a:moveTo>
                <a:lnTo>
                  <a:pt x="410144" y="334171"/>
                </a:lnTo>
                <a:cubicBezTo>
                  <a:pt x="410198" y="334171"/>
                  <a:pt x="410242" y="334215"/>
                  <a:pt x="410242" y="334270"/>
                </a:cubicBezTo>
                <a:lnTo>
                  <a:pt x="410242" y="381751"/>
                </a:lnTo>
                <a:cubicBezTo>
                  <a:pt x="410240" y="381761"/>
                  <a:pt x="410239" y="381773"/>
                  <a:pt x="410241" y="381784"/>
                </a:cubicBezTo>
                <a:cubicBezTo>
                  <a:pt x="410247" y="381832"/>
                  <a:pt x="410292" y="381866"/>
                  <a:pt x="410341" y="381859"/>
                </a:cubicBezTo>
                <a:lnTo>
                  <a:pt x="446312" y="381859"/>
                </a:lnTo>
                <a:cubicBezTo>
                  <a:pt x="446362" y="381864"/>
                  <a:pt x="446400" y="381906"/>
                  <a:pt x="446400" y="381957"/>
                </a:cubicBezTo>
                <a:lnTo>
                  <a:pt x="446400" y="393938"/>
                </a:lnTo>
                <a:cubicBezTo>
                  <a:pt x="446400" y="393989"/>
                  <a:pt x="446362" y="394031"/>
                  <a:pt x="446312" y="394036"/>
                </a:cubicBezTo>
                <a:lnTo>
                  <a:pt x="396847" y="394036"/>
                </a:lnTo>
                <a:cubicBezTo>
                  <a:pt x="396795" y="394031"/>
                  <a:pt x="396754" y="393990"/>
                  <a:pt x="396749" y="393938"/>
                </a:cubicBezTo>
                <a:lnTo>
                  <a:pt x="396749" y="334270"/>
                </a:lnTo>
                <a:cubicBezTo>
                  <a:pt x="396749" y="334215"/>
                  <a:pt x="396793" y="334171"/>
                  <a:pt x="396847" y="334171"/>
                </a:cubicBezTo>
                <a:close/>
                <a:moveTo>
                  <a:pt x="264716" y="334171"/>
                </a:moveTo>
                <a:lnTo>
                  <a:pt x="315536" y="334171"/>
                </a:lnTo>
                <a:cubicBezTo>
                  <a:pt x="315543" y="334170"/>
                  <a:pt x="315549" y="334170"/>
                  <a:pt x="315556" y="334171"/>
                </a:cubicBezTo>
                <a:cubicBezTo>
                  <a:pt x="315605" y="334177"/>
                  <a:pt x="315639" y="334221"/>
                  <a:pt x="315633" y="334270"/>
                </a:cubicBezTo>
                <a:lnTo>
                  <a:pt x="315633" y="345857"/>
                </a:lnTo>
                <a:cubicBezTo>
                  <a:pt x="315634" y="345864"/>
                  <a:pt x="315634" y="345871"/>
                  <a:pt x="315633" y="345878"/>
                </a:cubicBezTo>
                <a:cubicBezTo>
                  <a:pt x="315628" y="345927"/>
                  <a:pt x="315584" y="345962"/>
                  <a:pt x="315536" y="345956"/>
                </a:cubicBezTo>
                <a:lnTo>
                  <a:pt x="278218" y="345956"/>
                </a:lnTo>
                <a:cubicBezTo>
                  <a:pt x="278212" y="345955"/>
                  <a:pt x="278204" y="345955"/>
                  <a:pt x="278198" y="345956"/>
                </a:cubicBezTo>
                <a:cubicBezTo>
                  <a:pt x="278149" y="345962"/>
                  <a:pt x="278114" y="346005"/>
                  <a:pt x="278120" y="346054"/>
                </a:cubicBezTo>
                <a:lnTo>
                  <a:pt x="278120" y="358192"/>
                </a:lnTo>
                <a:cubicBezTo>
                  <a:pt x="278119" y="358199"/>
                  <a:pt x="278119" y="358206"/>
                  <a:pt x="278120" y="358213"/>
                </a:cubicBezTo>
                <a:cubicBezTo>
                  <a:pt x="278126" y="358261"/>
                  <a:pt x="278170" y="358296"/>
                  <a:pt x="278218" y="358290"/>
                </a:cubicBezTo>
                <a:lnTo>
                  <a:pt x="312029" y="358290"/>
                </a:lnTo>
                <a:cubicBezTo>
                  <a:pt x="312082" y="358295"/>
                  <a:pt x="312123" y="358336"/>
                  <a:pt x="312128" y="358388"/>
                </a:cubicBezTo>
                <a:lnTo>
                  <a:pt x="312128" y="369191"/>
                </a:lnTo>
                <a:cubicBezTo>
                  <a:pt x="312123" y="369241"/>
                  <a:pt x="312080" y="369279"/>
                  <a:pt x="312029" y="369279"/>
                </a:cubicBezTo>
                <a:lnTo>
                  <a:pt x="278218" y="369279"/>
                </a:lnTo>
                <a:cubicBezTo>
                  <a:pt x="278195" y="369267"/>
                  <a:pt x="278169" y="369266"/>
                  <a:pt x="278144" y="369273"/>
                </a:cubicBezTo>
                <a:cubicBezTo>
                  <a:pt x="278092" y="369290"/>
                  <a:pt x="278064" y="369345"/>
                  <a:pt x="278081" y="369397"/>
                </a:cubicBezTo>
                <a:lnTo>
                  <a:pt x="278081" y="382163"/>
                </a:lnTo>
                <a:cubicBezTo>
                  <a:pt x="278081" y="382167"/>
                  <a:pt x="278081" y="382170"/>
                  <a:pt x="278082" y="382173"/>
                </a:cubicBezTo>
                <a:cubicBezTo>
                  <a:pt x="278087" y="382222"/>
                  <a:pt x="278130" y="382257"/>
                  <a:pt x="278179" y="382252"/>
                </a:cubicBezTo>
                <a:lnTo>
                  <a:pt x="315702" y="382252"/>
                </a:lnTo>
                <a:cubicBezTo>
                  <a:pt x="315755" y="382256"/>
                  <a:pt x="315796" y="382298"/>
                  <a:pt x="315801" y="382350"/>
                </a:cubicBezTo>
                <a:lnTo>
                  <a:pt x="315801" y="393938"/>
                </a:lnTo>
                <a:cubicBezTo>
                  <a:pt x="315796" y="393990"/>
                  <a:pt x="315755" y="394031"/>
                  <a:pt x="315702" y="394036"/>
                </a:cubicBezTo>
                <a:lnTo>
                  <a:pt x="264716" y="394036"/>
                </a:lnTo>
                <a:cubicBezTo>
                  <a:pt x="264665" y="394031"/>
                  <a:pt x="264627" y="393989"/>
                  <a:pt x="264627" y="393938"/>
                </a:cubicBezTo>
                <a:lnTo>
                  <a:pt x="264627" y="334270"/>
                </a:lnTo>
                <a:cubicBezTo>
                  <a:pt x="264627" y="334266"/>
                  <a:pt x="264626" y="334263"/>
                  <a:pt x="264626" y="334259"/>
                </a:cubicBezTo>
                <a:cubicBezTo>
                  <a:pt x="264627" y="334210"/>
                  <a:pt x="264667" y="334171"/>
                  <a:pt x="264716" y="334171"/>
                </a:cubicBezTo>
                <a:close/>
                <a:moveTo>
                  <a:pt x="139252" y="334151"/>
                </a:moveTo>
                <a:lnTo>
                  <a:pt x="173161" y="334151"/>
                </a:lnTo>
                <a:cubicBezTo>
                  <a:pt x="178641" y="334151"/>
                  <a:pt x="182942" y="334741"/>
                  <a:pt x="186261" y="336116"/>
                </a:cubicBezTo>
                <a:cubicBezTo>
                  <a:pt x="189615" y="337171"/>
                  <a:pt x="192429" y="339488"/>
                  <a:pt x="194108" y="342578"/>
                </a:cubicBezTo>
                <a:cubicBezTo>
                  <a:pt x="195866" y="345523"/>
                  <a:pt x="196651" y="349648"/>
                  <a:pt x="196651" y="354942"/>
                </a:cubicBezTo>
                <a:cubicBezTo>
                  <a:pt x="196651" y="362218"/>
                  <a:pt x="194687" y="367511"/>
                  <a:pt x="190759" y="370654"/>
                </a:cubicBezTo>
                <a:cubicBezTo>
                  <a:pt x="186850" y="373993"/>
                  <a:pt x="181017" y="375564"/>
                  <a:pt x="173161" y="375564"/>
                </a:cubicBezTo>
                <a:lnTo>
                  <a:pt x="152931" y="375564"/>
                </a:lnTo>
                <a:cubicBezTo>
                  <a:pt x="152928" y="375564"/>
                  <a:pt x="152924" y="375564"/>
                  <a:pt x="152921" y="375565"/>
                </a:cubicBezTo>
                <a:cubicBezTo>
                  <a:pt x="152872" y="375570"/>
                  <a:pt x="152837" y="375613"/>
                  <a:pt x="152843" y="375662"/>
                </a:cubicBezTo>
                <a:lnTo>
                  <a:pt x="152843" y="393918"/>
                </a:lnTo>
                <a:cubicBezTo>
                  <a:pt x="152838" y="393971"/>
                  <a:pt x="152797" y="394012"/>
                  <a:pt x="152745" y="394016"/>
                </a:cubicBezTo>
                <a:lnTo>
                  <a:pt x="139252" y="394016"/>
                </a:lnTo>
                <a:cubicBezTo>
                  <a:pt x="139199" y="394012"/>
                  <a:pt x="139158" y="393971"/>
                  <a:pt x="139153" y="393918"/>
                </a:cubicBezTo>
                <a:lnTo>
                  <a:pt x="139153" y="334250"/>
                </a:lnTo>
                <a:cubicBezTo>
                  <a:pt x="139153" y="334195"/>
                  <a:pt x="139197" y="334151"/>
                  <a:pt x="139252" y="334151"/>
                </a:cubicBezTo>
                <a:close/>
                <a:moveTo>
                  <a:pt x="34597" y="332973"/>
                </a:moveTo>
                <a:cubicBezTo>
                  <a:pt x="42414" y="332973"/>
                  <a:pt x="49062" y="334151"/>
                  <a:pt x="54139" y="336509"/>
                </a:cubicBezTo>
                <a:cubicBezTo>
                  <a:pt x="59073" y="338531"/>
                  <a:pt x="63149" y="342208"/>
                  <a:pt x="65668" y="346908"/>
                </a:cubicBezTo>
                <a:cubicBezTo>
                  <a:pt x="68211" y="351426"/>
                  <a:pt x="69381" y="357112"/>
                  <a:pt x="69381" y="363986"/>
                </a:cubicBezTo>
                <a:cubicBezTo>
                  <a:pt x="69381" y="371047"/>
                  <a:pt x="68211" y="376743"/>
                  <a:pt x="65668" y="381250"/>
                </a:cubicBezTo>
                <a:cubicBezTo>
                  <a:pt x="63093" y="385908"/>
                  <a:pt x="59035" y="389571"/>
                  <a:pt x="54139" y="391659"/>
                </a:cubicBezTo>
                <a:cubicBezTo>
                  <a:pt x="49062" y="394016"/>
                  <a:pt x="42610" y="395185"/>
                  <a:pt x="34597" y="395185"/>
                </a:cubicBezTo>
                <a:cubicBezTo>
                  <a:pt x="26584" y="395185"/>
                  <a:pt x="20131" y="394016"/>
                  <a:pt x="15054" y="391659"/>
                </a:cubicBezTo>
                <a:cubicBezTo>
                  <a:pt x="10212" y="389562"/>
                  <a:pt x="6217" y="385895"/>
                  <a:pt x="3712" y="381250"/>
                </a:cubicBezTo>
                <a:cubicBezTo>
                  <a:pt x="1179" y="376752"/>
                  <a:pt x="0" y="371047"/>
                  <a:pt x="0" y="363986"/>
                </a:cubicBezTo>
                <a:cubicBezTo>
                  <a:pt x="0" y="357112"/>
                  <a:pt x="1179" y="351426"/>
                  <a:pt x="3712" y="346908"/>
                </a:cubicBezTo>
                <a:cubicBezTo>
                  <a:pt x="6159" y="342221"/>
                  <a:pt x="10173" y="338540"/>
                  <a:pt x="15054" y="336509"/>
                </a:cubicBezTo>
                <a:cubicBezTo>
                  <a:pt x="20132" y="334152"/>
                  <a:pt x="26584" y="332973"/>
                  <a:pt x="34597" y="332973"/>
                </a:cubicBezTo>
                <a:close/>
                <a:moveTo>
                  <a:pt x="200073" y="137273"/>
                </a:moveTo>
                <a:lnTo>
                  <a:pt x="200132" y="137273"/>
                </a:lnTo>
                <a:lnTo>
                  <a:pt x="444313" y="163789"/>
                </a:lnTo>
                <a:cubicBezTo>
                  <a:pt x="444381" y="163791"/>
                  <a:pt x="444434" y="163849"/>
                  <a:pt x="444431" y="163916"/>
                </a:cubicBezTo>
                <a:cubicBezTo>
                  <a:pt x="444428" y="163984"/>
                  <a:pt x="444371" y="164037"/>
                  <a:pt x="444303" y="164034"/>
                </a:cubicBezTo>
                <a:lnTo>
                  <a:pt x="428237" y="172420"/>
                </a:lnTo>
                <a:lnTo>
                  <a:pt x="133236" y="172420"/>
                </a:lnTo>
                <a:cubicBezTo>
                  <a:pt x="133206" y="172411"/>
                  <a:pt x="133183" y="172388"/>
                  <a:pt x="133173" y="172358"/>
                </a:cubicBezTo>
                <a:cubicBezTo>
                  <a:pt x="133156" y="172306"/>
                  <a:pt x="133185" y="172251"/>
                  <a:pt x="133236" y="172234"/>
                </a:cubicBezTo>
                <a:close/>
                <a:moveTo>
                  <a:pt x="85932" y="129781"/>
                </a:moveTo>
                <a:lnTo>
                  <a:pt x="95752" y="130841"/>
                </a:lnTo>
                <a:cubicBezTo>
                  <a:pt x="95644" y="132992"/>
                  <a:pt x="95585" y="135143"/>
                  <a:pt x="95585" y="137313"/>
                </a:cubicBezTo>
                <a:cubicBezTo>
                  <a:pt x="95585" y="207784"/>
                  <a:pt x="152710" y="264913"/>
                  <a:pt x="223180" y="264918"/>
                </a:cubicBezTo>
                <a:cubicBezTo>
                  <a:pt x="276334" y="264898"/>
                  <a:pt x="323914" y="231944"/>
                  <a:pt x="342624" y="182192"/>
                </a:cubicBezTo>
                <a:lnTo>
                  <a:pt x="353112" y="182192"/>
                </a:lnTo>
                <a:cubicBezTo>
                  <a:pt x="333946" y="237488"/>
                  <a:pt x="281877" y="274591"/>
                  <a:pt x="223354" y="274653"/>
                </a:cubicBezTo>
                <a:cubicBezTo>
                  <a:pt x="147424" y="274733"/>
                  <a:pt x="85806" y="213243"/>
                  <a:pt x="85726" y="137313"/>
                </a:cubicBezTo>
                <a:cubicBezTo>
                  <a:pt x="85726" y="134786"/>
                  <a:pt x="85794" y="132275"/>
                  <a:pt x="85932" y="129781"/>
                </a:cubicBezTo>
                <a:close/>
                <a:moveTo>
                  <a:pt x="18084" y="102235"/>
                </a:moveTo>
                <a:lnTo>
                  <a:pt x="313124" y="102235"/>
                </a:lnTo>
                <a:cubicBezTo>
                  <a:pt x="313154" y="102244"/>
                  <a:pt x="313176" y="102268"/>
                  <a:pt x="313186" y="102298"/>
                </a:cubicBezTo>
                <a:cubicBezTo>
                  <a:pt x="313203" y="102349"/>
                  <a:pt x="313175" y="102404"/>
                  <a:pt x="313124" y="102421"/>
                </a:cubicBezTo>
                <a:lnTo>
                  <a:pt x="246277" y="137283"/>
                </a:lnTo>
                <a:lnTo>
                  <a:pt x="246228" y="137283"/>
                </a:lnTo>
                <a:lnTo>
                  <a:pt x="2037" y="110808"/>
                </a:lnTo>
                <a:cubicBezTo>
                  <a:pt x="2007" y="110798"/>
                  <a:pt x="1984" y="110775"/>
                  <a:pt x="1974" y="110745"/>
                </a:cubicBezTo>
                <a:cubicBezTo>
                  <a:pt x="1957" y="110694"/>
                  <a:pt x="1985" y="110638"/>
                  <a:pt x="2037" y="110621"/>
                </a:cubicBezTo>
                <a:close/>
                <a:moveTo>
                  <a:pt x="222998" y="0"/>
                </a:moveTo>
                <a:cubicBezTo>
                  <a:pt x="298929" y="-95"/>
                  <a:pt x="360559" y="61382"/>
                  <a:pt x="360654" y="137313"/>
                </a:cubicBezTo>
                <a:cubicBezTo>
                  <a:pt x="360654" y="139834"/>
                  <a:pt x="360585" y="142334"/>
                  <a:pt x="360448" y="144816"/>
                </a:cubicBezTo>
                <a:lnTo>
                  <a:pt x="350628" y="143755"/>
                </a:lnTo>
                <a:cubicBezTo>
                  <a:pt x="350735" y="141614"/>
                  <a:pt x="350785" y="139473"/>
                  <a:pt x="350785" y="137313"/>
                </a:cubicBezTo>
                <a:cubicBezTo>
                  <a:pt x="350779" y="66842"/>
                  <a:pt x="293650" y="9717"/>
                  <a:pt x="223180" y="9717"/>
                </a:cubicBezTo>
                <a:cubicBezTo>
                  <a:pt x="170046" y="9744"/>
                  <a:pt x="122485" y="42677"/>
                  <a:pt x="103765" y="92404"/>
                </a:cubicBezTo>
                <a:lnTo>
                  <a:pt x="93287" y="92404"/>
                </a:lnTo>
                <a:cubicBezTo>
                  <a:pt x="112466" y="37146"/>
                  <a:pt x="164507" y="73"/>
                  <a:pt x="2229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7" name="Espace réservé du texte 37">
            <a:extLst>
              <a:ext uri="{FF2B5EF4-FFF2-40B4-BE49-F238E27FC236}">
                <a16:creationId xmlns:a16="http://schemas.microsoft.com/office/drawing/2014/main" id="{F8A0389C-5755-EB18-78B4-84535600C3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 bwMode="gray">
          <a:xfrm>
            <a:off x="11398310" y="385209"/>
            <a:ext cx="432861" cy="396000"/>
          </a:xfrm>
          <a:custGeom>
            <a:avLst/>
            <a:gdLst>
              <a:gd name="connsiteX0" fmla="*/ 305669 w 432861"/>
              <a:gd name="connsiteY0" fmla="*/ 364676 h 396000"/>
              <a:gd name="connsiteX1" fmla="*/ 303775 w 432861"/>
              <a:gd name="connsiteY1" fmla="*/ 368027 h 396000"/>
              <a:gd name="connsiteX2" fmla="*/ 301881 w 432861"/>
              <a:gd name="connsiteY2" fmla="*/ 371378 h 396000"/>
              <a:gd name="connsiteX3" fmla="*/ 299987 w 432861"/>
              <a:gd name="connsiteY3" fmla="*/ 374729 h 396000"/>
              <a:gd name="connsiteX4" fmla="*/ 298093 w 432861"/>
              <a:gd name="connsiteY4" fmla="*/ 378080 h 396000"/>
              <a:gd name="connsiteX5" fmla="*/ 298530 w 432861"/>
              <a:gd name="connsiteY5" fmla="*/ 378080 h 396000"/>
              <a:gd name="connsiteX6" fmla="*/ 313245 w 432861"/>
              <a:gd name="connsiteY6" fmla="*/ 378080 h 396000"/>
              <a:gd name="connsiteX7" fmla="*/ 311351 w 432861"/>
              <a:gd name="connsiteY7" fmla="*/ 374729 h 396000"/>
              <a:gd name="connsiteX8" fmla="*/ 309457 w 432861"/>
              <a:gd name="connsiteY8" fmla="*/ 371378 h 396000"/>
              <a:gd name="connsiteX9" fmla="*/ 307563 w 432861"/>
              <a:gd name="connsiteY9" fmla="*/ 368027 h 396000"/>
              <a:gd name="connsiteX10" fmla="*/ 80424 w 432861"/>
              <a:gd name="connsiteY10" fmla="*/ 364676 h 396000"/>
              <a:gd name="connsiteX11" fmla="*/ 78530 w 432861"/>
              <a:gd name="connsiteY11" fmla="*/ 368027 h 396000"/>
              <a:gd name="connsiteX12" fmla="*/ 76636 w 432861"/>
              <a:gd name="connsiteY12" fmla="*/ 371378 h 396000"/>
              <a:gd name="connsiteX13" fmla="*/ 74742 w 432861"/>
              <a:gd name="connsiteY13" fmla="*/ 374729 h 396000"/>
              <a:gd name="connsiteX14" fmla="*/ 72848 w 432861"/>
              <a:gd name="connsiteY14" fmla="*/ 378080 h 396000"/>
              <a:gd name="connsiteX15" fmla="*/ 73285 w 432861"/>
              <a:gd name="connsiteY15" fmla="*/ 378080 h 396000"/>
              <a:gd name="connsiteX16" fmla="*/ 88000 w 432861"/>
              <a:gd name="connsiteY16" fmla="*/ 378080 h 396000"/>
              <a:gd name="connsiteX17" fmla="*/ 86106 w 432861"/>
              <a:gd name="connsiteY17" fmla="*/ 374729 h 396000"/>
              <a:gd name="connsiteX18" fmla="*/ 84212 w 432861"/>
              <a:gd name="connsiteY18" fmla="*/ 371378 h 396000"/>
              <a:gd name="connsiteX19" fmla="*/ 82318 w 432861"/>
              <a:gd name="connsiteY19" fmla="*/ 368027 h 396000"/>
              <a:gd name="connsiteX20" fmla="*/ 299258 w 432861"/>
              <a:gd name="connsiteY20" fmla="*/ 351854 h 396000"/>
              <a:gd name="connsiteX21" fmla="*/ 310623 w 432861"/>
              <a:gd name="connsiteY21" fmla="*/ 351854 h 396000"/>
              <a:gd name="connsiteX22" fmla="*/ 311351 w 432861"/>
              <a:gd name="connsiteY22" fmla="*/ 351854 h 396000"/>
              <a:gd name="connsiteX23" fmla="*/ 312079 w 432861"/>
              <a:gd name="connsiteY23" fmla="*/ 352146 h 396000"/>
              <a:gd name="connsiteX24" fmla="*/ 312808 w 432861"/>
              <a:gd name="connsiteY24" fmla="*/ 352583 h 396000"/>
              <a:gd name="connsiteX25" fmla="*/ 313391 w 432861"/>
              <a:gd name="connsiteY25" fmla="*/ 353166 h 396000"/>
              <a:gd name="connsiteX26" fmla="*/ 314702 w 432861"/>
              <a:gd name="connsiteY26" fmla="*/ 355497 h 396000"/>
              <a:gd name="connsiteX27" fmla="*/ 316013 w 432861"/>
              <a:gd name="connsiteY27" fmla="*/ 357828 h 396000"/>
              <a:gd name="connsiteX28" fmla="*/ 317325 w 432861"/>
              <a:gd name="connsiteY28" fmla="*/ 360159 h 396000"/>
              <a:gd name="connsiteX29" fmla="*/ 318636 w 432861"/>
              <a:gd name="connsiteY29" fmla="*/ 362490 h 396000"/>
              <a:gd name="connsiteX30" fmla="*/ 323152 w 432861"/>
              <a:gd name="connsiteY30" fmla="*/ 370504 h 396000"/>
              <a:gd name="connsiteX31" fmla="*/ 327669 w 432861"/>
              <a:gd name="connsiteY31" fmla="*/ 378517 h 396000"/>
              <a:gd name="connsiteX32" fmla="*/ 327378 w 432861"/>
              <a:gd name="connsiteY32" fmla="*/ 378662 h 396000"/>
              <a:gd name="connsiteX33" fmla="*/ 331894 w 432861"/>
              <a:gd name="connsiteY33" fmla="*/ 386676 h 396000"/>
              <a:gd name="connsiteX34" fmla="*/ 336411 w 432861"/>
              <a:gd name="connsiteY34" fmla="*/ 394689 h 396000"/>
              <a:gd name="connsiteX35" fmla="*/ 322278 w 432861"/>
              <a:gd name="connsiteY35" fmla="*/ 394689 h 396000"/>
              <a:gd name="connsiteX36" fmla="*/ 321550 w 432861"/>
              <a:gd name="connsiteY36" fmla="*/ 394252 h 396000"/>
              <a:gd name="connsiteX37" fmla="*/ 320967 w 432861"/>
              <a:gd name="connsiteY37" fmla="*/ 393669 h 396000"/>
              <a:gd name="connsiteX38" fmla="*/ 320530 w 432861"/>
              <a:gd name="connsiteY38" fmla="*/ 392940 h 396000"/>
              <a:gd name="connsiteX39" fmla="*/ 319947 w 432861"/>
              <a:gd name="connsiteY39" fmla="*/ 391775 h 396000"/>
              <a:gd name="connsiteX40" fmla="*/ 319364 w 432861"/>
              <a:gd name="connsiteY40" fmla="*/ 390609 h 396000"/>
              <a:gd name="connsiteX41" fmla="*/ 318782 w 432861"/>
              <a:gd name="connsiteY41" fmla="*/ 389444 h 396000"/>
              <a:gd name="connsiteX42" fmla="*/ 318199 w 432861"/>
              <a:gd name="connsiteY42" fmla="*/ 388278 h 396000"/>
              <a:gd name="connsiteX43" fmla="*/ 292411 w 432861"/>
              <a:gd name="connsiteY43" fmla="*/ 388278 h 396000"/>
              <a:gd name="connsiteX44" fmla="*/ 291828 w 432861"/>
              <a:gd name="connsiteY44" fmla="*/ 389298 h 396000"/>
              <a:gd name="connsiteX45" fmla="*/ 291245 w 432861"/>
              <a:gd name="connsiteY45" fmla="*/ 390318 h 396000"/>
              <a:gd name="connsiteX46" fmla="*/ 290662 w 432861"/>
              <a:gd name="connsiteY46" fmla="*/ 391338 h 396000"/>
              <a:gd name="connsiteX47" fmla="*/ 290079 w 432861"/>
              <a:gd name="connsiteY47" fmla="*/ 392358 h 396000"/>
              <a:gd name="connsiteX48" fmla="*/ 289497 w 432861"/>
              <a:gd name="connsiteY48" fmla="*/ 393232 h 396000"/>
              <a:gd name="connsiteX49" fmla="*/ 288768 w 432861"/>
              <a:gd name="connsiteY49" fmla="*/ 393960 h 396000"/>
              <a:gd name="connsiteX50" fmla="*/ 288040 w 432861"/>
              <a:gd name="connsiteY50" fmla="*/ 394398 h 396000"/>
              <a:gd name="connsiteX51" fmla="*/ 287311 w 432861"/>
              <a:gd name="connsiteY51" fmla="*/ 394543 h 396000"/>
              <a:gd name="connsiteX52" fmla="*/ 273907 w 432861"/>
              <a:gd name="connsiteY52" fmla="*/ 394543 h 396000"/>
              <a:gd name="connsiteX53" fmla="*/ 279735 w 432861"/>
              <a:gd name="connsiteY53" fmla="*/ 384199 h 396000"/>
              <a:gd name="connsiteX54" fmla="*/ 285563 w 432861"/>
              <a:gd name="connsiteY54" fmla="*/ 373854 h 396000"/>
              <a:gd name="connsiteX55" fmla="*/ 291391 w 432861"/>
              <a:gd name="connsiteY55" fmla="*/ 363510 h 396000"/>
              <a:gd name="connsiteX56" fmla="*/ 297218 w 432861"/>
              <a:gd name="connsiteY56" fmla="*/ 353166 h 396000"/>
              <a:gd name="connsiteX57" fmla="*/ 297801 w 432861"/>
              <a:gd name="connsiteY57" fmla="*/ 352583 h 396000"/>
              <a:gd name="connsiteX58" fmla="*/ 298530 w 432861"/>
              <a:gd name="connsiteY58" fmla="*/ 352146 h 396000"/>
              <a:gd name="connsiteX59" fmla="*/ 299258 w 432861"/>
              <a:gd name="connsiteY59" fmla="*/ 351854 h 396000"/>
              <a:gd name="connsiteX60" fmla="*/ 74450 w 432861"/>
              <a:gd name="connsiteY60" fmla="*/ 351854 h 396000"/>
              <a:gd name="connsiteX61" fmla="*/ 86397 w 432861"/>
              <a:gd name="connsiteY61" fmla="*/ 351854 h 396000"/>
              <a:gd name="connsiteX62" fmla="*/ 87126 w 432861"/>
              <a:gd name="connsiteY62" fmla="*/ 352146 h 396000"/>
              <a:gd name="connsiteX63" fmla="*/ 87709 w 432861"/>
              <a:gd name="connsiteY63" fmla="*/ 352583 h 396000"/>
              <a:gd name="connsiteX64" fmla="*/ 88146 w 432861"/>
              <a:gd name="connsiteY64" fmla="*/ 353166 h 396000"/>
              <a:gd name="connsiteX65" fmla="*/ 89457 w 432861"/>
              <a:gd name="connsiteY65" fmla="*/ 355497 h 396000"/>
              <a:gd name="connsiteX66" fmla="*/ 90768 w 432861"/>
              <a:gd name="connsiteY66" fmla="*/ 357828 h 396000"/>
              <a:gd name="connsiteX67" fmla="*/ 92079 w 432861"/>
              <a:gd name="connsiteY67" fmla="*/ 360159 h 396000"/>
              <a:gd name="connsiteX68" fmla="*/ 93391 w 432861"/>
              <a:gd name="connsiteY68" fmla="*/ 362490 h 396000"/>
              <a:gd name="connsiteX69" fmla="*/ 97907 w 432861"/>
              <a:gd name="connsiteY69" fmla="*/ 370504 h 396000"/>
              <a:gd name="connsiteX70" fmla="*/ 102424 w 432861"/>
              <a:gd name="connsiteY70" fmla="*/ 378517 h 396000"/>
              <a:gd name="connsiteX71" fmla="*/ 102861 w 432861"/>
              <a:gd name="connsiteY71" fmla="*/ 378662 h 396000"/>
              <a:gd name="connsiteX72" fmla="*/ 107377 w 432861"/>
              <a:gd name="connsiteY72" fmla="*/ 386676 h 396000"/>
              <a:gd name="connsiteX73" fmla="*/ 111894 w 432861"/>
              <a:gd name="connsiteY73" fmla="*/ 394689 h 396000"/>
              <a:gd name="connsiteX74" fmla="*/ 97762 w 432861"/>
              <a:gd name="connsiteY74" fmla="*/ 394689 h 396000"/>
              <a:gd name="connsiteX75" fmla="*/ 97033 w 432861"/>
              <a:gd name="connsiteY75" fmla="*/ 394252 h 396000"/>
              <a:gd name="connsiteX76" fmla="*/ 96305 w 432861"/>
              <a:gd name="connsiteY76" fmla="*/ 393669 h 396000"/>
              <a:gd name="connsiteX77" fmla="*/ 95722 w 432861"/>
              <a:gd name="connsiteY77" fmla="*/ 392940 h 396000"/>
              <a:gd name="connsiteX78" fmla="*/ 95139 w 432861"/>
              <a:gd name="connsiteY78" fmla="*/ 391775 h 396000"/>
              <a:gd name="connsiteX79" fmla="*/ 94556 w 432861"/>
              <a:gd name="connsiteY79" fmla="*/ 390609 h 396000"/>
              <a:gd name="connsiteX80" fmla="*/ 93973 w 432861"/>
              <a:gd name="connsiteY80" fmla="*/ 389444 h 396000"/>
              <a:gd name="connsiteX81" fmla="*/ 93391 w 432861"/>
              <a:gd name="connsiteY81" fmla="*/ 388278 h 396000"/>
              <a:gd name="connsiteX82" fmla="*/ 67603 w 432861"/>
              <a:gd name="connsiteY82" fmla="*/ 388278 h 396000"/>
              <a:gd name="connsiteX83" fmla="*/ 67020 w 432861"/>
              <a:gd name="connsiteY83" fmla="*/ 389298 h 396000"/>
              <a:gd name="connsiteX84" fmla="*/ 66437 w 432861"/>
              <a:gd name="connsiteY84" fmla="*/ 390318 h 396000"/>
              <a:gd name="connsiteX85" fmla="*/ 65854 w 432861"/>
              <a:gd name="connsiteY85" fmla="*/ 391338 h 396000"/>
              <a:gd name="connsiteX86" fmla="*/ 65272 w 432861"/>
              <a:gd name="connsiteY86" fmla="*/ 392358 h 396000"/>
              <a:gd name="connsiteX87" fmla="*/ 64689 w 432861"/>
              <a:gd name="connsiteY87" fmla="*/ 393232 h 396000"/>
              <a:gd name="connsiteX88" fmla="*/ 63960 w 432861"/>
              <a:gd name="connsiteY88" fmla="*/ 393960 h 396000"/>
              <a:gd name="connsiteX89" fmla="*/ 63232 w 432861"/>
              <a:gd name="connsiteY89" fmla="*/ 394398 h 396000"/>
              <a:gd name="connsiteX90" fmla="*/ 62503 w 432861"/>
              <a:gd name="connsiteY90" fmla="*/ 394543 h 396000"/>
              <a:gd name="connsiteX91" fmla="*/ 49099 w 432861"/>
              <a:gd name="connsiteY91" fmla="*/ 394543 h 396000"/>
              <a:gd name="connsiteX92" fmla="*/ 54927 w 432861"/>
              <a:gd name="connsiteY92" fmla="*/ 384199 h 396000"/>
              <a:gd name="connsiteX93" fmla="*/ 60755 w 432861"/>
              <a:gd name="connsiteY93" fmla="*/ 373854 h 396000"/>
              <a:gd name="connsiteX94" fmla="*/ 66583 w 432861"/>
              <a:gd name="connsiteY94" fmla="*/ 363510 h 396000"/>
              <a:gd name="connsiteX95" fmla="*/ 72411 w 432861"/>
              <a:gd name="connsiteY95" fmla="*/ 353166 h 396000"/>
              <a:gd name="connsiteX96" fmla="*/ 72993 w 432861"/>
              <a:gd name="connsiteY96" fmla="*/ 352583 h 396000"/>
              <a:gd name="connsiteX97" fmla="*/ 73722 w 432861"/>
              <a:gd name="connsiteY97" fmla="*/ 352146 h 396000"/>
              <a:gd name="connsiteX98" fmla="*/ 74450 w 432861"/>
              <a:gd name="connsiteY98" fmla="*/ 351854 h 396000"/>
              <a:gd name="connsiteX99" fmla="*/ 221603 w 432861"/>
              <a:gd name="connsiteY99" fmla="*/ 351709 h 396000"/>
              <a:gd name="connsiteX100" fmla="*/ 236464 w 432861"/>
              <a:gd name="connsiteY100" fmla="*/ 351709 h 396000"/>
              <a:gd name="connsiteX101" fmla="*/ 236464 w 432861"/>
              <a:gd name="connsiteY101" fmla="*/ 368027 h 396000"/>
              <a:gd name="connsiteX102" fmla="*/ 253947 w 432861"/>
              <a:gd name="connsiteY102" fmla="*/ 368027 h 396000"/>
              <a:gd name="connsiteX103" fmla="*/ 253947 w 432861"/>
              <a:gd name="connsiteY103" fmla="*/ 351709 h 396000"/>
              <a:gd name="connsiteX104" fmla="*/ 261378 w 432861"/>
              <a:gd name="connsiteY104" fmla="*/ 351709 h 396000"/>
              <a:gd name="connsiteX105" fmla="*/ 268808 w 432861"/>
              <a:gd name="connsiteY105" fmla="*/ 351709 h 396000"/>
              <a:gd name="connsiteX106" fmla="*/ 268808 w 432861"/>
              <a:gd name="connsiteY106" fmla="*/ 394689 h 396000"/>
              <a:gd name="connsiteX107" fmla="*/ 253947 w 432861"/>
              <a:gd name="connsiteY107" fmla="*/ 394689 h 396000"/>
              <a:gd name="connsiteX108" fmla="*/ 253947 w 432861"/>
              <a:gd name="connsiteY108" fmla="*/ 378080 h 396000"/>
              <a:gd name="connsiteX109" fmla="*/ 236464 w 432861"/>
              <a:gd name="connsiteY109" fmla="*/ 378080 h 396000"/>
              <a:gd name="connsiteX110" fmla="*/ 236464 w 432861"/>
              <a:gd name="connsiteY110" fmla="*/ 394689 h 396000"/>
              <a:gd name="connsiteX111" fmla="*/ 221603 w 432861"/>
              <a:gd name="connsiteY111" fmla="*/ 394689 h 396000"/>
              <a:gd name="connsiteX112" fmla="*/ 112331 w 432861"/>
              <a:gd name="connsiteY112" fmla="*/ 351709 h 396000"/>
              <a:gd name="connsiteX113" fmla="*/ 126464 w 432861"/>
              <a:gd name="connsiteY113" fmla="*/ 351709 h 396000"/>
              <a:gd name="connsiteX114" fmla="*/ 126464 w 432861"/>
              <a:gd name="connsiteY114" fmla="*/ 375457 h 396000"/>
              <a:gd name="connsiteX115" fmla="*/ 127046 w 432861"/>
              <a:gd name="connsiteY115" fmla="*/ 380119 h 396000"/>
              <a:gd name="connsiteX116" fmla="*/ 128940 w 432861"/>
              <a:gd name="connsiteY116" fmla="*/ 383325 h 396000"/>
              <a:gd name="connsiteX117" fmla="*/ 131854 w 432861"/>
              <a:gd name="connsiteY117" fmla="*/ 385073 h 396000"/>
              <a:gd name="connsiteX118" fmla="*/ 135788 w 432861"/>
              <a:gd name="connsiteY118" fmla="*/ 385656 h 396000"/>
              <a:gd name="connsiteX119" fmla="*/ 139868 w 432861"/>
              <a:gd name="connsiteY119" fmla="*/ 385073 h 396000"/>
              <a:gd name="connsiteX120" fmla="*/ 142927 w 432861"/>
              <a:gd name="connsiteY120" fmla="*/ 383325 h 396000"/>
              <a:gd name="connsiteX121" fmla="*/ 144821 w 432861"/>
              <a:gd name="connsiteY121" fmla="*/ 380119 h 396000"/>
              <a:gd name="connsiteX122" fmla="*/ 145404 w 432861"/>
              <a:gd name="connsiteY122" fmla="*/ 375457 h 396000"/>
              <a:gd name="connsiteX123" fmla="*/ 145404 w 432861"/>
              <a:gd name="connsiteY123" fmla="*/ 351709 h 396000"/>
              <a:gd name="connsiteX124" fmla="*/ 159245 w 432861"/>
              <a:gd name="connsiteY124" fmla="*/ 351709 h 396000"/>
              <a:gd name="connsiteX125" fmla="*/ 159245 w 432861"/>
              <a:gd name="connsiteY125" fmla="*/ 375457 h 396000"/>
              <a:gd name="connsiteX126" fmla="*/ 157642 w 432861"/>
              <a:gd name="connsiteY126" fmla="*/ 384782 h 396000"/>
              <a:gd name="connsiteX127" fmla="*/ 152980 w 432861"/>
              <a:gd name="connsiteY127" fmla="*/ 391192 h 396000"/>
              <a:gd name="connsiteX128" fmla="*/ 145550 w 432861"/>
              <a:gd name="connsiteY128" fmla="*/ 394835 h 396000"/>
              <a:gd name="connsiteX129" fmla="*/ 135788 w 432861"/>
              <a:gd name="connsiteY129" fmla="*/ 396000 h 396000"/>
              <a:gd name="connsiteX130" fmla="*/ 126026 w 432861"/>
              <a:gd name="connsiteY130" fmla="*/ 394835 h 396000"/>
              <a:gd name="connsiteX131" fmla="*/ 118596 w 432861"/>
              <a:gd name="connsiteY131" fmla="*/ 391192 h 396000"/>
              <a:gd name="connsiteX132" fmla="*/ 113934 w 432861"/>
              <a:gd name="connsiteY132" fmla="*/ 384782 h 396000"/>
              <a:gd name="connsiteX133" fmla="*/ 112331 w 432861"/>
              <a:gd name="connsiteY133" fmla="*/ 375457 h 396000"/>
              <a:gd name="connsiteX134" fmla="*/ 0 w 432861"/>
              <a:gd name="connsiteY134" fmla="*/ 351709 h 396000"/>
              <a:gd name="connsiteX135" fmla="*/ 14424 w 432861"/>
              <a:gd name="connsiteY135" fmla="*/ 351709 h 396000"/>
              <a:gd name="connsiteX136" fmla="*/ 15298 w 432861"/>
              <a:gd name="connsiteY136" fmla="*/ 351709 h 396000"/>
              <a:gd name="connsiteX137" fmla="*/ 16026 w 432861"/>
              <a:gd name="connsiteY137" fmla="*/ 352000 h 396000"/>
              <a:gd name="connsiteX138" fmla="*/ 16609 w 432861"/>
              <a:gd name="connsiteY138" fmla="*/ 352437 h 396000"/>
              <a:gd name="connsiteX139" fmla="*/ 17046 w 432861"/>
              <a:gd name="connsiteY139" fmla="*/ 353020 h 396000"/>
              <a:gd name="connsiteX140" fmla="*/ 20543 w 432861"/>
              <a:gd name="connsiteY140" fmla="*/ 359576 h 396000"/>
              <a:gd name="connsiteX141" fmla="*/ 24040 w 432861"/>
              <a:gd name="connsiteY141" fmla="*/ 366133 h 396000"/>
              <a:gd name="connsiteX142" fmla="*/ 27536 w 432861"/>
              <a:gd name="connsiteY142" fmla="*/ 372689 h 396000"/>
              <a:gd name="connsiteX143" fmla="*/ 31033 w 432861"/>
              <a:gd name="connsiteY143" fmla="*/ 379245 h 396000"/>
              <a:gd name="connsiteX144" fmla="*/ 34530 w 432861"/>
              <a:gd name="connsiteY144" fmla="*/ 372689 h 396000"/>
              <a:gd name="connsiteX145" fmla="*/ 38026 w 432861"/>
              <a:gd name="connsiteY145" fmla="*/ 366133 h 396000"/>
              <a:gd name="connsiteX146" fmla="*/ 41523 w 432861"/>
              <a:gd name="connsiteY146" fmla="*/ 359576 h 396000"/>
              <a:gd name="connsiteX147" fmla="*/ 45020 w 432861"/>
              <a:gd name="connsiteY147" fmla="*/ 353020 h 396000"/>
              <a:gd name="connsiteX148" fmla="*/ 45603 w 432861"/>
              <a:gd name="connsiteY148" fmla="*/ 352437 h 396000"/>
              <a:gd name="connsiteX149" fmla="*/ 46331 w 432861"/>
              <a:gd name="connsiteY149" fmla="*/ 352000 h 396000"/>
              <a:gd name="connsiteX150" fmla="*/ 47059 w 432861"/>
              <a:gd name="connsiteY150" fmla="*/ 351709 h 396000"/>
              <a:gd name="connsiteX151" fmla="*/ 62503 w 432861"/>
              <a:gd name="connsiteY151" fmla="*/ 351709 h 396000"/>
              <a:gd name="connsiteX152" fmla="*/ 56530 w 432861"/>
              <a:gd name="connsiteY152" fmla="*/ 362490 h 396000"/>
              <a:gd name="connsiteX153" fmla="*/ 56676 w 432861"/>
              <a:gd name="connsiteY153" fmla="*/ 362490 h 396000"/>
              <a:gd name="connsiteX154" fmla="*/ 50702 w 432861"/>
              <a:gd name="connsiteY154" fmla="*/ 373272 h 396000"/>
              <a:gd name="connsiteX155" fmla="*/ 44729 w 432861"/>
              <a:gd name="connsiteY155" fmla="*/ 384053 h 396000"/>
              <a:gd name="connsiteX156" fmla="*/ 38755 w 432861"/>
              <a:gd name="connsiteY156" fmla="*/ 394835 h 396000"/>
              <a:gd name="connsiteX157" fmla="*/ 23894 w 432861"/>
              <a:gd name="connsiteY157" fmla="*/ 394835 h 396000"/>
              <a:gd name="connsiteX158" fmla="*/ 17921 w 432861"/>
              <a:gd name="connsiteY158" fmla="*/ 384053 h 396000"/>
              <a:gd name="connsiteX159" fmla="*/ 11947 w 432861"/>
              <a:gd name="connsiteY159" fmla="*/ 373272 h 396000"/>
              <a:gd name="connsiteX160" fmla="*/ 5973 w 432861"/>
              <a:gd name="connsiteY160" fmla="*/ 362490 h 396000"/>
              <a:gd name="connsiteX161" fmla="*/ 390609 w 432861"/>
              <a:gd name="connsiteY161" fmla="*/ 351563 h 396000"/>
              <a:gd name="connsiteX162" fmla="*/ 405470 w 432861"/>
              <a:gd name="connsiteY162" fmla="*/ 351563 h 396000"/>
              <a:gd name="connsiteX163" fmla="*/ 405470 w 432861"/>
              <a:gd name="connsiteY163" fmla="*/ 382596 h 396000"/>
              <a:gd name="connsiteX164" fmla="*/ 426013 w 432861"/>
              <a:gd name="connsiteY164" fmla="*/ 382596 h 396000"/>
              <a:gd name="connsiteX165" fmla="*/ 432861 w 432861"/>
              <a:gd name="connsiteY165" fmla="*/ 382596 h 396000"/>
              <a:gd name="connsiteX166" fmla="*/ 432861 w 432861"/>
              <a:gd name="connsiteY166" fmla="*/ 394543 h 396000"/>
              <a:gd name="connsiteX167" fmla="*/ 390609 w 432861"/>
              <a:gd name="connsiteY167" fmla="*/ 394543 h 396000"/>
              <a:gd name="connsiteX168" fmla="*/ 342093 w 432861"/>
              <a:gd name="connsiteY168" fmla="*/ 351563 h 396000"/>
              <a:gd name="connsiteX169" fmla="*/ 356954 w 432861"/>
              <a:gd name="connsiteY169" fmla="*/ 351563 h 396000"/>
              <a:gd name="connsiteX170" fmla="*/ 356954 w 432861"/>
              <a:gd name="connsiteY170" fmla="*/ 382596 h 396000"/>
              <a:gd name="connsiteX171" fmla="*/ 370503 w 432861"/>
              <a:gd name="connsiteY171" fmla="*/ 382596 h 396000"/>
              <a:gd name="connsiteX172" fmla="*/ 384199 w 432861"/>
              <a:gd name="connsiteY172" fmla="*/ 382596 h 396000"/>
              <a:gd name="connsiteX173" fmla="*/ 384199 w 432861"/>
              <a:gd name="connsiteY173" fmla="*/ 394543 h 396000"/>
              <a:gd name="connsiteX174" fmla="*/ 342093 w 432861"/>
              <a:gd name="connsiteY174" fmla="*/ 394543 h 396000"/>
              <a:gd name="connsiteX175" fmla="*/ 164635 w 432861"/>
              <a:gd name="connsiteY175" fmla="*/ 351563 h 396000"/>
              <a:gd name="connsiteX176" fmla="*/ 179788 w 432861"/>
              <a:gd name="connsiteY176" fmla="*/ 351563 h 396000"/>
              <a:gd name="connsiteX177" fmla="*/ 180516 w 432861"/>
              <a:gd name="connsiteY177" fmla="*/ 351563 h 396000"/>
              <a:gd name="connsiteX178" fmla="*/ 181099 w 432861"/>
              <a:gd name="connsiteY178" fmla="*/ 351854 h 396000"/>
              <a:gd name="connsiteX179" fmla="*/ 181682 w 432861"/>
              <a:gd name="connsiteY179" fmla="*/ 352292 h 396000"/>
              <a:gd name="connsiteX180" fmla="*/ 182119 w 432861"/>
              <a:gd name="connsiteY180" fmla="*/ 352874 h 396000"/>
              <a:gd name="connsiteX181" fmla="*/ 184159 w 432861"/>
              <a:gd name="connsiteY181" fmla="*/ 355934 h 396000"/>
              <a:gd name="connsiteX182" fmla="*/ 186198 w 432861"/>
              <a:gd name="connsiteY182" fmla="*/ 358994 h 396000"/>
              <a:gd name="connsiteX183" fmla="*/ 188238 w 432861"/>
              <a:gd name="connsiteY183" fmla="*/ 362053 h 396000"/>
              <a:gd name="connsiteX184" fmla="*/ 190278 w 432861"/>
              <a:gd name="connsiteY184" fmla="*/ 365113 h 396000"/>
              <a:gd name="connsiteX185" fmla="*/ 192318 w 432861"/>
              <a:gd name="connsiteY185" fmla="*/ 362053 h 396000"/>
              <a:gd name="connsiteX186" fmla="*/ 194357 w 432861"/>
              <a:gd name="connsiteY186" fmla="*/ 358994 h 396000"/>
              <a:gd name="connsiteX187" fmla="*/ 196397 w 432861"/>
              <a:gd name="connsiteY187" fmla="*/ 355934 h 396000"/>
              <a:gd name="connsiteX188" fmla="*/ 198437 w 432861"/>
              <a:gd name="connsiteY188" fmla="*/ 352874 h 396000"/>
              <a:gd name="connsiteX189" fmla="*/ 199020 w 432861"/>
              <a:gd name="connsiteY189" fmla="*/ 352292 h 396000"/>
              <a:gd name="connsiteX190" fmla="*/ 199603 w 432861"/>
              <a:gd name="connsiteY190" fmla="*/ 351854 h 396000"/>
              <a:gd name="connsiteX191" fmla="*/ 200185 w 432861"/>
              <a:gd name="connsiteY191" fmla="*/ 351563 h 396000"/>
              <a:gd name="connsiteX192" fmla="*/ 215775 w 432861"/>
              <a:gd name="connsiteY192" fmla="*/ 351563 h 396000"/>
              <a:gd name="connsiteX193" fmla="*/ 212132 w 432861"/>
              <a:gd name="connsiteY193" fmla="*/ 356954 h 396000"/>
              <a:gd name="connsiteX194" fmla="*/ 208490 w 432861"/>
              <a:gd name="connsiteY194" fmla="*/ 362345 h 396000"/>
              <a:gd name="connsiteX195" fmla="*/ 204848 w 432861"/>
              <a:gd name="connsiteY195" fmla="*/ 367735 h 396000"/>
              <a:gd name="connsiteX196" fmla="*/ 201205 w 432861"/>
              <a:gd name="connsiteY196" fmla="*/ 373126 h 396000"/>
              <a:gd name="connsiteX197" fmla="*/ 204848 w 432861"/>
              <a:gd name="connsiteY197" fmla="*/ 378517 h 396000"/>
              <a:gd name="connsiteX198" fmla="*/ 208490 w 432861"/>
              <a:gd name="connsiteY198" fmla="*/ 383908 h 396000"/>
              <a:gd name="connsiteX199" fmla="*/ 212132 w 432861"/>
              <a:gd name="connsiteY199" fmla="*/ 389298 h 396000"/>
              <a:gd name="connsiteX200" fmla="*/ 215775 w 432861"/>
              <a:gd name="connsiteY200" fmla="*/ 394689 h 396000"/>
              <a:gd name="connsiteX201" fmla="*/ 200185 w 432861"/>
              <a:gd name="connsiteY201" fmla="*/ 394689 h 396000"/>
              <a:gd name="connsiteX202" fmla="*/ 199603 w 432861"/>
              <a:gd name="connsiteY202" fmla="*/ 394398 h 396000"/>
              <a:gd name="connsiteX203" fmla="*/ 199020 w 432861"/>
              <a:gd name="connsiteY203" fmla="*/ 393961 h 396000"/>
              <a:gd name="connsiteX204" fmla="*/ 198437 w 432861"/>
              <a:gd name="connsiteY204" fmla="*/ 393232 h 396000"/>
              <a:gd name="connsiteX205" fmla="*/ 196397 w 432861"/>
              <a:gd name="connsiteY205" fmla="*/ 390172 h 396000"/>
              <a:gd name="connsiteX206" fmla="*/ 194357 w 432861"/>
              <a:gd name="connsiteY206" fmla="*/ 387113 h 396000"/>
              <a:gd name="connsiteX207" fmla="*/ 192318 w 432861"/>
              <a:gd name="connsiteY207" fmla="*/ 384053 h 396000"/>
              <a:gd name="connsiteX208" fmla="*/ 190278 w 432861"/>
              <a:gd name="connsiteY208" fmla="*/ 380994 h 396000"/>
              <a:gd name="connsiteX209" fmla="*/ 188238 w 432861"/>
              <a:gd name="connsiteY209" fmla="*/ 384053 h 396000"/>
              <a:gd name="connsiteX210" fmla="*/ 186198 w 432861"/>
              <a:gd name="connsiteY210" fmla="*/ 387113 h 396000"/>
              <a:gd name="connsiteX211" fmla="*/ 184159 w 432861"/>
              <a:gd name="connsiteY211" fmla="*/ 390172 h 396000"/>
              <a:gd name="connsiteX212" fmla="*/ 182119 w 432861"/>
              <a:gd name="connsiteY212" fmla="*/ 393232 h 396000"/>
              <a:gd name="connsiteX213" fmla="*/ 181682 w 432861"/>
              <a:gd name="connsiteY213" fmla="*/ 393961 h 396000"/>
              <a:gd name="connsiteX214" fmla="*/ 181099 w 432861"/>
              <a:gd name="connsiteY214" fmla="*/ 394398 h 396000"/>
              <a:gd name="connsiteX215" fmla="*/ 180516 w 432861"/>
              <a:gd name="connsiteY215" fmla="*/ 394689 h 396000"/>
              <a:gd name="connsiteX216" fmla="*/ 164635 w 432861"/>
              <a:gd name="connsiteY216" fmla="*/ 394689 h 396000"/>
              <a:gd name="connsiteX217" fmla="*/ 168278 w 432861"/>
              <a:gd name="connsiteY217" fmla="*/ 389298 h 396000"/>
              <a:gd name="connsiteX218" fmla="*/ 171920 w 432861"/>
              <a:gd name="connsiteY218" fmla="*/ 383908 h 396000"/>
              <a:gd name="connsiteX219" fmla="*/ 175562 w 432861"/>
              <a:gd name="connsiteY219" fmla="*/ 378517 h 396000"/>
              <a:gd name="connsiteX220" fmla="*/ 179205 w 432861"/>
              <a:gd name="connsiteY220" fmla="*/ 373126 h 396000"/>
              <a:gd name="connsiteX221" fmla="*/ 175562 w 432861"/>
              <a:gd name="connsiteY221" fmla="*/ 367735 h 396000"/>
              <a:gd name="connsiteX222" fmla="*/ 171920 w 432861"/>
              <a:gd name="connsiteY222" fmla="*/ 362345 h 396000"/>
              <a:gd name="connsiteX223" fmla="*/ 168278 w 432861"/>
              <a:gd name="connsiteY223" fmla="*/ 356954 h 396000"/>
              <a:gd name="connsiteX224" fmla="*/ 104026 w 432861"/>
              <a:gd name="connsiteY224" fmla="*/ 232384 h 396000"/>
              <a:gd name="connsiteX225" fmla="*/ 103735 w 432861"/>
              <a:gd name="connsiteY225" fmla="*/ 232676 h 396000"/>
              <a:gd name="connsiteX226" fmla="*/ 103735 w 432861"/>
              <a:gd name="connsiteY226" fmla="*/ 232821 h 396000"/>
              <a:gd name="connsiteX227" fmla="*/ 156623 w 432861"/>
              <a:gd name="connsiteY227" fmla="*/ 277258 h 396000"/>
              <a:gd name="connsiteX228" fmla="*/ 157934 w 432861"/>
              <a:gd name="connsiteY228" fmla="*/ 277258 h 396000"/>
              <a:gd name="connsiteX229" fmla="*/ 177311 w 432861"/>
              <a:gd name="connsiteY229" fmla="*/ 261523 h 396000"/>
              <a:gd name="connsiteX230" fmla="*/ 177311 w 432861"/>
              <a:gd name="connsiteY230" fmla="*/ 261232 h 396000"/>
              <a:gd name="connsiteX231" fmla="*/ 177311 w 432861"/>
              <a:gd name="connsiteY231" fmla="*/ 260941 h 396000"/>
              <a:gd name="connsiteX232" fmla="*/ 177166 w 432861"/>
              <a:gd name="connsiteY232" fmla="*/ 260649 h 396000"/>
              <a:gd name="connsiteX233" fmla="*/ 166675 w 432861"/>
              <a:gd name="connsiteY233" fmla="*/ 247682 h 396000"/>
              <a:gd name="connsiteX234" fmla="*/ 165801 w 432861"/>
              <a:gd name="connsiteY234" fmla="*/ 246954 h 396000"/>
              <a:gd name="connsiteX235" fmla="*/ 165656 w 432861"/>
              <a:gd name="connsiteY235" fmla="*/ 246954 h 396000"/>
              <a:gd name="connsiteX236" fmla="*/ 279007 w 432861"/>
              <a:gd name="connsiteY236" fmla="*/ 86689 h 396000"/>
              <a:gd name="connsiteX237" fmla="*/ 276384 w 432861"/>
              <a:gd name="connsiteY237" fmla="*/ 86980 h 396000"/>
              <a:gd name="connsiteX238" fmla="*/ 271576 w 432861"/>
              <a:gd name="connsiteY238" fmla="*/ 90040 h 396000"/>
              <a:gd name="connsiteX239" fmla="*/ 271285 w 432861"/>
              <a:gd name="connsiteY239" fmla="*/ 90185 h 396000"/>
              <a:gd name="connsiteX240" fmla="*/ 272159 w 432861"/>
              <a:gd name="connsiteY240" fmla="*/ 91788 h 396000"/>
              <a:gd name="connsiteX241" fmla="*/ 283814 w 432861"/>
              <a:gd name="connsiteY241" fmla="*/ 95139 h 396000"/>
              <a:gd name="connsiteX242" fmla="*/ 286583 w 432861"/>
              <a:gd name="connsiteY242" fmla="*/ 95285 h 396000"/>
              <a:gd name="connsiteX243" fmla="*/ 286874 w 432861"/>
              <a:gd name="connsiteY243" fmla="*/ 95285 h 396000"/>
              <a:gd name="connsiteX244" fmla="*/ 289351 w 432861"/>
              <a:gd name="connsiteY244" fmla="*/ 94119 h 396000"/>
              <a:gd name="connsiteX245" fmla="*/ 293285 w 432861"/>
              <a:gd name="connsiteY245" fmla="*/ 89748 h 396000"/>
              <a:gd name="connsiteX246" fmla="*/ 292993 w 432861"/>
              <a:gd name="connsiteY246" fmla="*/ 88583 h 396000"/>
              <a:gd name="connsiteX247" fmla="*/ 96013 w 432861"/>
              <a:gd name="connsiteY247" fmla="*/ 83921 h 396000"/>
              <a:gd name="connsiteX248" fmla="*/ 108252 w 432861"/>
              <a:gd name="connsiteY248" fmla="*/ 137536 h 396000"/>
              <a:gd name="connsiteX249" fmla="*/ 134040 w 432861"/>
              <a:gd name="connsiteY249" fmla="*/ 137536 h 396000"/>
              <a:gd name="connsiteX250" fmla="*/ 164345 w 432861"/>
              <a:gd name="connsiteY250" fmla="*/ 84066 h 396000"/>
              <a:gd name="connsiteX251" fmla="*/ 148755 w 432861"/>
              <a:gd name="connsiteY251" fmla="*/ 84066 h 396000"/>
              <a:gd name="connsiteX252" fmla="*/ 144821 w 432861"/>
              <a:gd name="connsiteY252" fmla="*/ 86397 h 396000"/>
              <a:gd name="connsiteX253" fmla="*/ 123258 w 432861"/>
              <a:gd name="connsiteY253" fmla="*/ 124278 h 396000"/>
              <a:gd name="connsiteX254" fmla="*/ 114517 w 432861"/>
              <a:gd name="connsiteY254" fmla="*/ 86689 h 396000"/>
              <a:gd name="connsiteX255" fmla="*/ 112040 w 432861"/>
              <a:gd name="connsiteY255" fmla="*/ 84066 h 396000"/>
              <a:gd name="connsiteX256" fmla="*/ 112185 w 432861"/>
              <a:gd name="connsiteY256" fmla="*/ 83921 h 396000"/>
              <a:gd name="connsiteX257" fmla="*/ 192318 w 432861"/>
              <a:gd name="connsiteY257" fmla="*/ 16755 h 396000"/>
              <a:gd name="connsiteX258" fmla="*/ 113642 w 432861"/>
              <a:gd name="connsiteY258" fmla="*/ 60755 h 396000"/>
              <a:gd name="connsiteX259" fmla="*/ 106794 w 432861"/>
              <a:gd name="connsiteY259" fmla="*/ 68914 h 396000"/>
              <a:gd name="connsiteX260" fmla="*/ 106794 w 432861"/>
              <a:gd name="connsiteY260" fmla="*/ 70225 h 396000"/>
              <a:gd name="connsiteX261" fmla="*/ 107814 w 432861"/>
              <a:gd name="connsiteY261" fmla="*/ 70808 h 396000"/>
              <a:gd name="connsiteX262" fmla="*/ 188238 w 432861"/>
              <a:gd name="connsiteY262" fmla="*/ 70808 h 396000"/>
              <a:gd name="connsiteX263" fmla="*/ 189695 w 432861"/>
              <a:gd name="connsiteY263" fmla="*/ 73431 h 396000"/>
              <a:gd name="connsiteX264" fmla="*/ 147444 w 432861"/>
              <a:gd name="connsiteY264" fmla="*/ 147589 h 396000"/>
              <a:gd name="connsiteX265" fmla="*/ 142199 w 432861"/>
              <a:gd name="connsiteY265" fmla="*/ 150649 h 396000"/>
              <a:gd name="connsiteX266" fmla="*/ 80132 w 432861"/>
              <a:gd name="connsiteY266" fmla="*/ 150649 h 396000"/>
              <a:gd name="connsiteX267" fmla="*/ 78384 w 432861"/>
              <a:gd name="connsiteY267" fmla="*/ 152397 h 396000"/>
              <a:gd name="connsiteX268" fmla="*/ 78384 w 432861"/>
              <a:gd name="connsiteY268" fmla="*/ 154000 h 396000"/>
              <a:gd name="connsiteX269" fmla="*/ 82463 w 432861"/>
              <a:gd name="connsiteY269" fmla="*/ 186053 h 396000"/>
              <a:gd name="connsiteX270" fmla="*/ 82463 w 432861"/>
              <a:gd name="connsiteY270" fmla="*/ 186490 h 396000"/>
              <a:gd name="connsiteX271" fmla="*/ 83338 w 432861"/>
              <a:gd name="connsiteY271" fmla="*/ 189113 h 396000"/>
              <a:gd name="connsiteX272" fmla="*/ 89894 w 432861"/>
              <a:gd name="connsiteY272" fmla="*/ 193921 h 396000"/>
              <a:gd name="connsiteX273" fmla="*/ 96742 w 432861"/>
              <a:gd name="connsiteY273" fmla="*/ 197126 h 396000"/>
              <a:gd name="connsiteX274" fmla="*/ 108397 w 432861"/>
              <a:gd name="connsiteY274" fmla="*/ 199603 h 396000"/>
              <a:gd name="connsiteX275" fmla="*/ 162159 w 432861"/>
              <a:gd name="connsiteY275" fmla="*/ 199603 h 396000"/>
              <a:gd name="connsiteX276" fmla="*/ 164199 w 432861"/>
              <a:gd name="connsiteY276" fmla="*/ 198437 h 396000"/>
              <a:gd name="connsiteX277" fmla="*/ 165947 w 432861"/>
              <a:gd name="connsiteY277" fmla="*/ 192318 h 396000"/>
              <a:gd name="connsiteX278" fmla="*/ 165510 w 432861"/>
              <a:gd name="connsiteY278" fmla="*/ 190570 h 396000"/>
              <a:gd name="connsiteX279" fmla="*/ 162305 w 432861"/>
              <a:gd name="connsiteY279" fmla="*/ 190278 h 396000"/>
              <a:gd name="connsiteX280" fmla="*/ 154146 w 432861"/>
              <a:gd name="connsiteY280" fmla="*/ 189841 h 396000"/>
              <a:gd name="connsiteX281" fmla="*/ 152106 w 432861"/>
              <a:gd name="connsiteY281" fmla="*/ 186782 h 396000"/>
              <a:gd name="connsiteX282" fmla="*/ 165218 w 432861"/>
              <a:gd name="connsiteY282" fmla="*/ 158517 h 396000"/>
              <a:gd name="connsiteX283" fmla="*/ 172503 w 432861"/>
              <a:gd name="connsiteY283" fmla="*/ 149775 h 396000"/>
              <a:gd name="connsiteX284" fmla="*/ 181682 w 432861"/>
              <a:gd name="connsiteY284" fmla="*/ 145841 h 396000"/>
              <a:gd name="connsiteX285" fmla="*/ 185179 w 432861"/>
              <a:gd name="connsiteY285" fmla="*/ 144384 h 396000"/>
              <a:gd name="connsiteX286" fmla="*/ 186636 w 432861"/>
              <a:gd name="connsiteY286" fmla="*/ 142344 h 396000"/>
              <a:gd name="connsiteX287" fmla="*/ 186199 w 432861"/>
              <a:gd name="connsiteY287" fmla="*/ 141762 h 396000"/>
              <a:gd name="connsiteX288" fmla="*/ 185179 w 432861"/>
              <a:gd name="connsiteY288" fmla="*/ 141616 h 396000"/>
              <a:gd name="connsiteX289" fmla="*/ 179060 w 432861"/>
              <a:gd name="connsiteY289" fmla="*/ 141325 h 396000"/>
              <a:gd name="connsiteX290" fmla="*/ 175272 w 432861"/>
              <a:gd name="connsiteY290" fmla="*/ 140159 h 396000"/>
              <a:gd name="connsiteX291" fmla="*/ 175272 w 432861"/>
              <a:gd name="connsiteY291" fmla="*/ 138848 h 396000"/>
              <a:gd name="connsiteX292" fmla="*/ 176874 w 432861"/>
              <a:gd name="connsiteY292" fmla="*/ 135788 h 396000"/>
              <a:gd name="connsiteX293" fmla="*/ 190132 w 432861"/>
              <a:gd name="connsiteY293" fmla="*/ 114225 h 396000"/>
              <a:gd name="connsiteX294" fmla="*/ 196980 w 432861"/>
              <a:gd name="connsiteY294" fmla="*/ 108980 h 396000"/>
              <a:gd name="connsiteX295" fmla="*/ 203099 w 432861"/>
              <a:gd name="connsiteY295" fmla="*/ 107086 h 396000"/>
              <a:gd name="connsiteX296" fmla="*/ 207179 w 432861"/>
              <a:gd name="connsiteY296" fmla="*/ 104609 h 396000"/>
              <a:gd name="connsiteX297" fmla="*/ 206742 w 432861"/>
              <a:gd name="connsiteY297" fmla="*/ 103589 h 396000"/>
              <a:gd name="connsiteX298" fmla="*/ 199894 w 432861"/>
              <a:gd name="connsiteY298" fmla="*/ 102570 h 396000"/>
              <a:gd name="connsiteX299" fmla="*/ 198874 w 432861"/>
              <a:gd name="connsiteY299" fmla="*/ 100093 h 396000"/>
              <a:gd name="connsiteX300" fmla="*/ 201788 w 432861"/>
              <a:gd name="connsiteY300" fmla="*/ 95722 h 396000"/>
              <a:gd name="connsiteX301" fmla="*/ 205285 w 432861"/>
              <a:gd name="connsiteY301" fmla="*/ 90623 h 396000"/>
              <a:gd name="connsiteX302" fmla="*/ 231801 w 432861"/>
              <a:gd name="connsiteY302" fmla="*/ 72411 h 396000"/>
              <a:gd name="connsiteX303" fmla="*/ 239232 w 432861"/>
              <a:gd name="connsiteY303" fmla="*/ 70517 h 396000"/>
              <a:gd name="connsiteX304" fmla="*/ 267934 w 432861"/>
              <a:gd name="connsiteY304" fmla="*/ 43709 h 396000"/>
              <a:gd name="connsiteX305" fmla="*/ 268662 w 432861"/>
              <a:gd name="connsiteY305" fmla="*/ 44146 h 396000"/>
              <a:gd name="connsiteX306" fmla="*/ 264729 w 432861"/>
              <a:gd name="connsiteY306" fmla="*/ 68477 h 396000"/>
              <a:gd name="connsiteX307" fmla="*/ 282795 w 432861"/>
              <a:gd name="connsiteY307" fmla="*/ 69934 h 396000"/>
              <a:gd name="connsiteX308" fmla="*/ 297364 w 432861"/>
              <a:gd name="connsiteY308" fmla="*/ 74742 h 396000"/>
              <a:gd name="connsiteX309" fmla="*/ 302464 w 432861"/>
              <a:gd name="connsiteY309" fmla="*/ 84649 h 396000"/>
              <a:gd name="connsiteX310" fmla="*/ 302464 w 432861"/>
              <a:gd name="connsiteY310" fmla="*/ 87854 h 396000"/>
              <a:gd name="connsiteX311" fmla="*/ 318927 w 432861"/>
              <a:gd name="connsiteY311" fmla="*/ 92808 h 396000"/>
              <a:gd name="connsiteX312" fmla="*/ 328252 w 432861"/>
              <a:gd name="connsiteY312" fmla="*/ 105629 h 396000"/>
              <a:gd name="connsiteX313" fmla="*/ 325484 w 432861"/>
              <a:gd name="connsiteY313" fmla="*/ 124861 h 396000"/>
              <a:gd name="connsiteX314" fmla="*/ 324027 w 432861"/>
              <a:gd name="connsiteY314" fmla="*/ 127921 h 396000"/>
              <a:gd name="connsiteX315" fmla="*/ 322861 w 432861"/>
              <a:gd name="connsiteY315" fmla="*/ 127921 h 396000"/>
              <a:gd name="connsiteX316" fmla="*/ 321987 w 432861"/>
              <a:gd name="connsiteY316" fmla="*/ 126464 h 396000"/>
              <a:gd name="connsiteX317" fmla="*/ 320239 w 432861"/>
              <a:gd name="connsiteY317" fmla="*/ 122821 h 396000"/>
              <a:gd name="connsiteX318" fmla="*/ 312371 w 432861"/>
              <a:gd name="connsiteY318" fmla="*/ 117431 h 396000"/>
              <a:gd name="connsiteX319" fmla="*/ 286291 w 432861"/>
              <a:gd name="connsiteY319" fmla="*/ 117868 h 396000"/>
              <a:gd name="connsiteX320" fmla="*/ 283960 w 432861"/>
              <a:gd name="connsiteY320" fmla="*/ 118888 h 396000"/>
              <a:gd name="connsiteX321" fmla="*/ 283960 w 432861"/>
              <a:gd name="connsiteY321" fmla="*/ 119907 h 396000"/>
              <a:gd name="connsiteX322" fmla="*/ 298821 w 432861"/>
              <a:gd name="connsiteY322" fmla="*/ 123113 h 396000"/>
              <a:gd name="connsiteX323" fmla="*/ 306252 w 432861"/>
              <a:gd name="connsiteY323" fmla="*/ 128503 h 396000"/>
              <a:gd name="connsiteX324" fmla="*/ 304066 w 432861"/>
              <a:gd name="connsiteY324" fmla="*/ 132437 h 396000"/>
              <a:gd name="connsiteX325" fmla="*/ 287894 w 432861"/>
              <a:gd name="connsiteY325" fmla="*/ 133166 h 396000"/>
              <a:gd name="connsiteX326" fmla="*/ 278861 w 432861"/>
              <a:gd name="connsiteY326" fmla="*/ 134477 h 396000"/>
              <a:gd name="connsiteX327" fmla="*/ 273325 w 432861"/>
              <a:gd name="connsiteY327" fmla="*/ 141616 h 396000"/>
              <a:gd name="connsiteX328" fmla="*/ 275510 w 432861"/>
              <a:gd name="connsiteY328" fmla="*/ 178622 h 396000"/>
              <a:gd name="connsiteX329" fmla="*/ 275656 w 432861"/>
              <a:gd name="connsiteY329" fmla="*/ 178622 h 396000"/>
              <a:gd name="connsiteX330" fmla="*/ 293431 w 432861"/>
              <a:gd name="connsiteY330" fmla="*/ 203391 h 396000"/>
              <a:gd name="connsiteX331" fmla="*/ 329854 w 432861"/>
              <a:gd name="connsiteY331" fmla="*/ 221166 h 396000"/>
              <a:gd name="connsiteX332" fmla="*/ 334371 w 432861"/>
              <a:gd name="connsiteY332" fmla="*/ 223060 h 396000"/>
              <a:gd name="connsiteX333" fmla="*/ 335536 w 432861"/>
              <a:gd name="connsiteY333" fmla="*/ 222623 h 396000"/>
              <a:gd name="connsiteX334" fmla="*/ 336265 w 432861"/>
              <a:gd name="connsiteY334" fmla="*/ 221457 h 396000"/>
              <a:gd name="connsiteX335" fmla="*/ 352728 w 432861"/>
              <a:gd name="connsiteY335" fmla="*/ 130397 h 396000"/>
              <a:gd name="connsiteX336" fmla="*/ 309020 w 432861"/>
              <a:gd name="connsiteY336" fmla="*/ 50556 h 396000"/>
              <a:gd name="connsiteX337" fmla="*/ 192318 w 432861"/>
              <a:gd name="connsiteY337" fmla="*/ 16755 h 396000"/>
              <a:gd name="connsiteX338" fmla="*/ 216066 w 432861"/>
              <a:gd name="connsiteY338" fmla="*/ 0 h 396000"/>
              <a:gd name="connsiteX339" fmla="*/ 324609 w 432861"/>
              <a:gd name="connsiteY339" fmla="*/ 45020 h 396000"/>
              <a:gd name="connsiteX340" fmla="*/ 369047 w 432861"/>
              <a:gd name="connsiteY340" fmla="*/ 152689 h 396000"/>
              <a:gd name="connsiteX341" fmla="*/ 368901 w 432861"/>
              <a:gd name="connsiteY341" fmla="*/ 152689 h 396000"/>
              <a:gd name="connsiteX342" fmla="*/ 216358 w 432861"/>
              <a:gd name="connsiteY342" fmla="*/ 305669 h 396000"/>
              <a:gd name="connsiteX343" fmla="*/ 107960 w 432861"/>
              <a:gd name="connsiteY343" fmla="*/ 260649 h 396000"/>
              <a:gd name="connsiteX344" fmla="*/ 63377 w 432861"/>
              <a:gd name="connsiteY344" fmla="*/ 151960 h 396000"/>
              <a:gd name="connsiteX345" fmla="*/ 107669 w 432861"/>
              <a:gd name="connsiteY345" fmla="*/ 45311 h 396000"/>
              <a:gd name="connsiteX346" fmla="*/ 216066 w 432861"/>
              <a:gd name="connsiteY34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2861" h="396000">
                <a:moveTo>
                  <a:pt x="305669" y="364676"/>
                </a:moveTo>
                <a:lnTo>
                  <a:pt x="303775" y="368027"/>
                </a:lnTo>
                <a:lnTo>
                  <a:pt x="301881" y="371378"/>
                </a:lnTo>
                <a:lnTo>
                  <a:pt x="299987" y="374729"/>
                </a:lnTo>
                <a:lnTo>
                  <a:pt x="298093" y="378080"/>
                </a:lnTo>
                <a:lnTo>
                  <a:pt x="298530" y="378080"/>
                </a:lnTo>
                <a:lnTo>
                  <a:pt x="313245" y="378080"/>
                </a:lnTo>
                <a:lnTo>
                  <a:pt x="311351" y="374729"/>
                </a:lnTo>
                <a:lnTo>
                  <a:pt x="309457" y="371378"/>
                </a:lnTo>
                <a:lnTo>
                  <a:pt x="307563" y="368027"/>
                </a:lnTo>
                <a:close/>
                <a:moveTo>
                  <a:pt x="80424" y="364676"/>
                </a:moveTo>
                <a:lnTo>
                  <a:pt x="78530" y="368027"/>
                </a:lnTo>
                <a:lnTo>
                  <a:pt x="76636" y="371378"/>
                </a:lnTo>
                <a:lnTo>
                  <a:pt x="74742" y="374729"/>
                </a:lnTo>
                <a:lnTo>
                  <a:pt x="72848" y="378080"/>
                </a:lnTo>
                <a:lnTo>
                  <a:pt x="73285" y="378080"/>
                </a:lnTo>
                <a:lnTo>
                  <a:pt x="88000" y="378080"/>
                </a:lnTo>
                <a:lnTo>
                  <a:pt x="86106" y="374729"/>
                </a:lnTo>
                <a:lnTo>
                  <a:pt x="84212" y="371378"/>
                </a:lnTo>
                <a:lnTo>
                  <a:pt x="82318" y="368027"/>
                </a:lnTo>
                <a:close/>
                <a:moveTo>
                  <a:pt x="299258" y="351854"/>
                </a:moveTo>
                <a:lnTo>
                  <a:pt x="310623" y="351854"/>
                </a:lnTo>
                <a:cubicBezTo>
                  <a:pt x="310914" y="351854"/>
                  <a:pt x="311060" y="351709"/>
                  <a:pt x="311351" y="351854"/>
                </a:cubicBezTo>
                <a:cubicBezTo>
                  <a:pt x="311642" y="352000"/>
                  <a:pt x="311788" y="352146"/>
                  <a:pt x="312079" y="352146"/>
                </a:cubicBezTo>
                <a:cubicBezTo>
                  <a:pt x="312371" y="352292"/>
                  <a:pt x="312662" y="352437"/>
                  <a:pt x="312808" y="352583"/>
                </a:cubicBezTo>
                <a:cubicBezTo>
                  <a:pt x="312954" y="352729"/>
                  <a:pt x="313245" y="353020"/>
                  <a:pt x="313391" y="353166"/>
                </a:cubicBezTo>
                <a:lnTo>
                  <a:pt x="314702" y="355497"/>
                </a:lnTo>
                <a:lnTo>
                  <a:pt x="316013" y="357828"/>
                </a:lnTo>
                <a:lnTo>
                  <a:pt x="317325" y="360159"/>
                </a:lnTo>
                <a:lnTo>
                  <a:pt x="318636" y="362490"/>
                </a:lnTo>
                <a:lnTo>
                  <a:pt x="323152" y="370504"/>
                </a:lnTo>
                <a:lnTo>
                  <a:pt x="327669" y="378517"/>
                </a:lnTo>
                <a:lnTo>
                  <a:pt x="327378" y="378662"/>
                </a:lnTo>
                <a:lnTo>
                  <a:pt x="331894" y="386676"/>
                </a:lnTo>
                <a:lnTo>
                  <a:pt x="336411" y="394689"/>
                </a:lnTo>
                <a:lnTo>
                  <a:pt x="322278" y="394689"/>
                </a:lnTo>
                <a:cubicBezTo>
                  <a:pt x="321987" y="394543"/>
                  <a:pt x="321696" y="394397"/>
                  <a:pt x="321550" y="394252"/>
                </a:cubicBezTo>
                <a:cubicBezTo>
                  <a:pt x="321404" y="394106"/>
                  <a:pt x="321113" y="393815"/>
                  <a:pt x="320967" y="393669"/>
                </a:cubicBezTo>
                <a:cubicBezTo>
                  <a:pt x="320821" y="393523"/>
                  <a:pt x="320530" y="393232"/>
                  <a:pt x="320530" y="392940"/>
                </a:cubicBezTo>
                <a:lnTo>
                  <a:pt x="319947" y="391775"/>
                </a:lnTo>
                <a:lnTo>
                  <a:pt x="319364" y="390609"/>
                </a:lnTo>
                <a:lnTo>
                  <a:pt x="318782" y="389444"/>
                </a:lnTo>
                <a:lnTo>
                  <a:pt x="318199" y="388278"/>
                </a:lnTo>
                <a:lnTo>
                  <a:pt x="292411" y="388278"/>
                </a:lnTo>
                <a:lnTo>
                  <a:pt x="291828" y="389298"/>
                </a:lnTo>
                <a:lnTo>
                  <a:pt x="291245" y="390318"/>
                </a:lnTo>
                <a:lnTo>
                  <a:pt x="290662" y="391338"/>
                </a:lnTo>
                <a:lnTo>
                  <a:pt x="290079" y="392358"/>
                </a:lnTo>
                <a:cubicBezTo>
                  <a:pt x="289934" y="392649"/>
                  <a:pt x="289788" y="392941"/>
                  <a:pt x="289497" y="393232"/>
                </a:cubicBezTo>
                <a:cubicBezTo>
                  <a:pt x="289205" y="393523"/>
                  <a:pt x="289060" y="393815"/>
                  <a:pt x="288768" y="393960"/>
                </a:cubicBezTo>
                <a:cubicBezTo>
                  <a:pt x="288477" y="394106"/>
                  <a:pt x="288331" y="394398"/>
                  <a:pt x="288040" y="394398"/>
                </a:cubicBezTo>
                <a:cubicBezTo>
                  <a:pt x="287748" y="394543"/>
                  <a:pt x="287603" y="394543"/>
                  <a:pt x="287311" y="394543"/>
                </a:cubicBezTo>
                <a:lnTo>
                  <a:pt x="273907" y="394543"/>
                </a:lnTo>
                <a:lnTo>
                  <a:pt x="279735" y="384199"/>
                </a:lnTo>
                <a:lnTo>
                  <a:pt x="285563" y="373854"/>
                </a:lnTo>
                <a:lnTo>
                  <a:pt x="291391" y="363510"/>
                </a:lnTo>
                <a:lnTo>
                  <a:pt x="297218" y="353166"/>
                </a:lnTo>
                <a:cubicBezTo>
                  <a:pt x="297364" y="352874"/>
                  <a:pt x="297510" y="352729"/>
                  <a:pt x="297801" y="352583"/>
                </a:cubicBezTo>
                <a:cubicBezTo>
                  <a:pt x="298093" y="352437"/>
                  <a:pt x="298238" y="352292"/>
                  <a:pt x="298530" y="352146"/>
                </a:cubicBezTo>
                <a:cubicBezTo>
                  <a:pt x="298821" y="352000"/>
                  <a:pt x="298967" y="351854"/>
                  <a:pt x="299258" y="351854"/>
                </a:cubicBezTo>
                <a:close/>
                <a:moveTo>
                  <a:pt x="74450" y="351854"/>
                </a:moveTo>
                <a:lnTo>
                  <a:pt x="86397" y="351854"/>
                </a:lnTo>
                <a:cubicBezTo>
                  <a:pt x="86689" y="352000"/>
                  <a:pt x="86834" y="352146"/>
                  <a:pt x="87126" y="352146"/>
                </a:cubicBezTo>
                <a:cubicBezTo>
                  <a:pt x="87272" y="352292"/>
                  <a:pt x="87563" y="352437"/>
                  <a:pt x="87709" y="352583"/>
                </a:cubicBezTo>
                <a:cubicBezTo>
                  <a:pt x="87854" y="352729"/>
                  <a:pt x="88146" y="353020"/>
                  <a:pt x="88146" y="353166"/>
                </a:cubicBezTo>
                <a:lnTo>
                  <a:pt x="89457" y="355497"/>
                </a:lnTo>
                <a:lnTo>
                  <a:pt x="90768" y="357828"/>
                </a:lnTo>
                <a:lnTo>
                  <a:pt x="92079" y="360159"/>
                </a:lnTo>
                <a:lnTo>
                  <a:pt x="93391" y="362490"/>
                </a:lnTo>
                <a:lnTo>
                  <a:pt x="97907" y="370504"/>
                </a:lnTo>
                <a:lnTo>
                  <a:pt x="102424" y="378517"/>
                </a:lnTo>
                <a:lnTo>
                  <a:pt x="102861" y="378662"/>
                </a:lnTo>
                <a:lnTo>
                  <a:pt x="107377" y="386676"/>
                </a:lnTo>
                <a:lnTo>
                  <a:pt x="111894" y="394689"/>
                </a:lnTo>
                <a:lnTo>
                  <a:pt x="97762" y="394689"/>
                </a:lnTo>
                <a:cubicBezTo>
                  <a:pt x="97470" y="394543"/>
                  <a:pt x="97324" y="394397"/>
                  <a:pt x="97033" y="394252"/>
                </a:cubicBezTo>
                <a:cubicBezTo>
                  <a:pt x="96742" y="394106"/>
                  <a:pt x="96450" y="393960"/>
                  <a:pt x="96305" y="393669"/>
                </a:cubicBezTo>
                <a:cubicBezTo>
                  <a:pt x="96159" y="393523"/>
                  <a:pt x="95867" y="393232"/>
                  <a:pt x="95722" y="392940"/>
                </a:cubicBezTo>
                <a:lnTo>
                  <a:pt x="95139" y="391775"/>
                </a:lnTo>
                <a:lnTo>
                  <a:pt x="94556" y="390609"/>
                </a:lnTo>
                <a:lnTo>
                  <a:pt x="93973" y="389444"/>
                </a:lnTo>
                <a:lnTo>
                  <a:pt x="93391" y="388278"/>
                </a:lnTo>
                <a:lnTo>
                  <a:pt x="67603" y="388278"/>
                </a:lnTo>
                <a:lnTo>
                  <a:pt x="67020" y="389298"/>
                </a:lnTo>
                <a:lnTo>
                  <a:pt x="66437" y="390318"/>
                </a:lnTo>
                <a:lnTo>
                  <a:pt x="65854" y="391338"/>
                </a:lnTo>
                <a:lnTo>
                  <a:pt x="65272" y="392358"/>
                </a:lnTo>
                <a:cubicBezTo>
                  <a:pt x="65126" y="392649"/>
                  <a:pt x="64834" y="392941"/>
                  <a:pt x="64689" y="393232"/>
                </a:cubicBezTo>
                <a:cubicBezTo>
                  <a:pt x="64397" y="393523"/>
                  <a:pt x="64252" y="393815"/>
                  <a:pt x="63960" y="393960"/>
                </a:cubicBezTo>
                <a:cubicBezTo>
                  <a:pt x="63669" y="394106"/>
                  <a:pt x="63523" y="394398"/>
                  <a:pt x="63232" y="394398"/>
                </a:cubicBezTo>
                <a:cubicBezTo>
                  <a:pt x="62940" y="394543"/>
                  <a:pt x="62795" y="394543"/>
                  <a:pt x="62503" y="394543"/>
                </a:cubicBezTo>
                <a:lnTo>
                  <a:pt x="49099" y="394543"/>
                </a:lnTo>
                <a:lnTo>
                  <a:pt x="54927" y="384199"/>
                </a:lnTo>
                <a:lnTo>
                  <a:pt x="60755" y="373854"/>
                </a:lnTo>
                <a:lnTo>
                  <a:pt x="66583" y="363510"/>
                </a:lnTo>
                <a:lnTo>
                  <a:pt x="72411" y="353166"/>
                </a:lnTo>
                <a:cubicBezTo>
                  <a:pt x="72556" y="352874"/>
                  <a:pt x="72848" y="352729"/>
                  <a:pt x="72993" y="352583"/>
                </a:cubicBezTo>
                <a:cubicBezTo>
                  <a:pt x="73285" y="352437"/>
                  <a:pt x="73430" y="352146"/>
                  <a:pt x="73722" y="352146"/>
                </a:cubicBezTo>
                <a:cubicBezTo>
                  <a:pt x="74013" y="352000"/>
                  <a:pt x="74159" y="351854"/>
                  <a:pt x="74450" y="351854"/>
                </a:cubicBezTo>
                <a:close/>
                <a:moveTo>
                  <a:pt x="221603" y="351709"/>
                </a:moveTo>
                <a:lnTo>
                  <a:pt x="236464" y="351709"/>
                </a:lnTo>
                <a:lnTo>
                  <a:pt x="236464" y="368027"/>
                </a:lnTo>
                <a:lnTo>
                  <a:pt x="253947" y="368027"/>
                </a:lnTo>
                <a:lnTo>
                  <a:pt x="253947" y="351709"/>
                </a:lnTo>
                <a:lnTo>
                  <a:pt x="261378" y="351709"/>
                </a:lnTo>
                <a:lnTo>
                  <a:pt x="268808" y="351709"/>
                </a:lnTo>
                <a:lnTo>
                  <a:pt x="268808" y="394689"/>
                </a:lnTo>
                <a:lnTo>
                  <a:pt x="253947" y="394689"/>
                </a:lnTo>
                <a:lnTo>
                  <a:pt x="253947" y="378080"/>
                </a:lnTo>
                <a:lnTo>
                  <a:pt x="236464" y="378080"/>
                </a:lnTo>
                <a:lnTo>
                  <a:pt x="236464" y="394689"/>
                </a:lnTo>
                <a:lnTo>
                  <a:pt x="221603" y="394689"/>
                </a:lnTo>
                <a:close/>
                <a:moveTo>
                  <a:pt x="112331" y="351709"/>
                </a:moveTo>
                <a:lnTo>
                  <a:pt x="126464" y="351709"/>
                </a:lnTo>
                <a:lnTo>
                  <a:pt x="126464" y="375457"/>
                </a:lnTo>
                <a:cubicBezTo>
                  <a:pt x="126464" y="377351"/>
                  <a:pt x="126609" y="378808"/>
                  <a:pt x="127046" y="380119"/>
                </a:cubicBezTo>
                <a:cubicBezTo>
                  <a:pt x="127483" y="381431"/>
                  <a:pt x="128212" y="382596"/>
                  <a:pt x="128940" y="383325"/>
                </a:cubicBezTo>
                <a:cubicBezTo>
                  <a:pt x="129669" y="384053"/>
                  <a:pt x="130689" y="384636"/>
                  <a:pt x="131854" y="385073"/>
                </a:cubicBezTo>
                <a:cubicBezTo>
                  <a:pt x="133020" y="385510"/>
                  <a:pt x="134185" y="385656"/>
                  <a:pt x="135788" y="385656"/>
                </a:cubicBezTo>
                <a:cubicBezTo>
                  <a:pt x="137391" y="385656"/>
                  <a:pt x="138702" y="385364"/>
                  <a:pt x="139868" y="385073"/>
                </a:cubicBezTo>
                <a:cubicBezTo>
                  <a:pt x="141033" y="384782"/>
                  <a:pt x="142053" y="384199"/>
                  <a:pt x="142927" y="383325"/>
                </a:cubicBezTo>
                <a:cubicBezTo>
                  <a:pt x="143801" y="382450"/>
                  <a:pt x="144384" y="381431"/>
                  <a:pt x="144821" y="380119"/>
                </a:cubicBezTo>
                <a:cubicBezTo>
                  <a:pt x="145113" y="378808"/>
                  <a:pt x="145404" y="377206"/>
                  <a:pt x="145404" y="375457"/>
                </a:cubicBezTo>
                <a:lnTo>
                  <a:pt x="145404" y="351709"/>
                </a:lnTo>
                <a:lnTo>
                  <a:pt x="159245" y="351709"/>
                </a:lnTo>
                <a:lnTo>
                  <a:pt x="159245" y="375457"/>
                </a:lnTo>
                <a:cubicBezTo>
                  <a:pt x="159245" y="379100"/>
                  <a:pt x="158662" y="382159"/>
                  <a:pt x="157642" y="384782"/>
                </a:cubicBezTo>
                <a:cubicBezTo>
                  <a:pt x="156622" y="387404"/>
                  <a:pt x="155020" y="389590"/>
                  <a:pt x="152980" y="391192"/>
                </a:cubicBezTo>
                <a:cubicBezTo>
                  <a:pt x="150940" y="392795"/>
                  <a:pt x="148464" y="394106"/>
                  <a:pt x="145550" y="394835"/>
                </a:cubicBezTo>
                <a:cubicBezTo>
                  <a:pt x="142636" y="395563"/>
                  <a:pt x="139430" y="396000"/>
                  <a:pt x="135788" y="396000"/>
                </a:cubicBezTo>
                <a:cubicBezTo>
                  <a:pt x="132146" y="396000"/>
                  <a:pt x="128940" y="395563"/>
                  <a:pt x="126026" y="394835"/>
                </a:cubicBezTo>
                <a:cubicBezTo>
                  <a:pt x="123113" y="394106"/>
                  <a:pt x="120636" y="392941"/>
                  <a:pt x="118596" y="391192"/>
                </a:cubicBezTo>
                <a:cubicBezTo>
                  <a:pt x="116556" y="389444"/>
                  <a:pt x="114954" y="387404"/>
                  <a:pt x="113934" y="384782"/>
                </a:cubicBezTo>
                <a:cubicBezTo>
                  <a:pt x="112914" y="382159"/>
                  <a:pt x="112331" y="379100"/>
                  <a:pt x="112331" y="375457"/>
                </a:cubicBezTo>
                <a:close/>
                <a:moveTo>
                  <a:pt x="0" y="351709"/>
                </a:moveTo>
                <a:lnTo>
                  <a:pt x="14424" y="351709"/>
                </a:lnTo>
                <a:cubicBezTo>
                  <a:pt x="14715" y="351709"/>
                  <a:pt x="15007" y="351563"/>
                  <a:pt x="15298" y="351709"/>
                </a:cubicBezTo>
                <a:cubicBezTo>
                  <a:pt x="15589" y="351854"/>
                  <a:pt x="15735" y="352000"/>
                  <a:pt x="16026" y="352000"/>
                </a:cubicBezTo>
                <a:cubicBezTo>
                  <a:pt x="16172" y="352146"/>
                  <a:pt x="16464" y="352292"/>
                  <a:pt x="16609" y="352437"/>
                </a:cubicBezTo>
                <a:cubicBezTo>
                  <a:pt x="16755" y="352583"/>
                  <a:pt x="17046" y="352874"/>
                  <a:pt x="17046" y="353020"/>
                </a:cubicBezTo>
                <a:lnTo>
                  <a:pt x="20543" y="359576"/>
                </a:lnTo>
                <a:lnTo>
                  <a:pt x="24040" y="366133"/>
                </a:lnTo>
                <a:lnTo>
                  <a:pt x="27536" y="372689"/>
                </a:lnTo>
                <a:lnTo>
                  <a:pt x="31033" y="379245"/>
                </a:lnTo>
                <a:lnTo>
                  <a:pt x="34530" y="372689"/>
                </a:lnTo>
                <a:lnTo>
                  <a:pt x="38026" y="366133"/>
                </a:lnTo>
                <a:lnTo>
                  <a:pt x="41523" y="359576"/>
                </a:lnTo>
                <a:lnTo>
                  <a:pt x="45020" y="353020"/>
                </a:lnTo>
                <a:cubicBezTo>
                  <a:pt x="45166" y="352729"/>
                  <a:pt x="45311" y="352583"/>
                  <a:pt x="45603" y="352437"/>
                </a:cubicBezTo>
                <a:cubicBezTo>
                  <a:pt x="45894" y="352292"/>
                  <a:pt x="46040" y="352146"/>
                  <a:pt x="46331" y="352000"/>
                </a:cubicBezTo>
                <a:cubicBezTo>
                  <a:pt x="46623" y="351854"/>
                  <a:pt x="46768" y="351709"/>
                  <a:pt x="47059" y="351709"/>
                </a:cubicBezTo>
                <a:lnTo>
                  <a:pt x="62503" y="351709"/>
                </a:lnTo>
                <a:lnTo>
                  <a:pt x="56530" y="362490"/>
                </a:lnTo>
                <a:lnTo>
                  <a:pt x="56676" y="362490"/>
                </a:lnTo>
                <a:lnTo>
                  <a:pt x="50702" y="373272"/>
                </a:lnTo>
                <a:lnTo>
                  <a:pt x="44729" y="384053"/>
                </a:lnTo>
                <a:lnTo>
                  <a:pt x="38755" y="394835"/>
                </a:lnTo>
                <a:lnTo>
                  <a:pt x="23894" y="394835"/>
                </a:lnTo>
                <a:lnTo>
                  <a:pt x="17921" y="384053"/>
                </a:lnTo>
                <a:lnTo>
                  <a:pt x="11947" y="373272"/>
                </a:lnTo>
                <a:lnTo>
                  <a:pt x="5973" y="362490"/>
                </a:lnTo>
                <a:close/>
                <a:moveTo>
                  <a:pt x="390609" y="351563"/>
                </a:moveTo>
                <a:lnTo>
                  <a:pt x="405470" y="351563"/>
                </a:lnTo>
                <a:lnTo>
                  <a:pt x="405470" y="382596"/>
                </a:lnTo>
                <a:lnTo>
                  <a:pt x="426013" y="382596"/>
                </a:lnTo>
                <a:lnTo>
                  <a:pt x="432861" y="382596"/>
                </a:lnTo>
                <a:lnTo>
                  <a:pt x="432861" y="394543"/>
                </a:lnTo>
                <a:lnTo>
                  <a:pt x="390609" y="394543"/>
                </a:lnTo>
                <a:close/>
                <a:moveTo>
                  <a:pt x="342093" y="351563"/>
                </a:moveTo>
                <a:lnTo>
                  <a:pt x="356954" y="351563"/>
                </a:lnTo>
                <a:lnTo>
                  <a:pt x="356954" y="382596"/>
                </a:lnTo>
                <a:lnTo>
                  <a:pt x="370503" y="382596"/>
                </a:lnTo>
                <a:lnTo>
                  <a:pt x="384199" y="382596"/>
                </a:lnTo>
                <a:lnTo>
                  <a:pt x="384199" y="394543"/>
                </a:lnTo>
                <a:lnTo>
                  <a:pt x="342093" y="394543"/>
                </a:lnTo>
                <a:close/>
                <a:moveTo>
                  <a:pt x="164635" y="351563"/>
                </a:moveTo>
                <a:lnTo>
                  <a:pt x="179788" y="351563"/>
                </a:lnTo>
                <a:cubicBezTo>
                  <a:pt x="180079" y="351563"/>
                  <a:pt x="180370" y="351417"/>
                  <a:pt x="180516" y="351563"/>
                </a:cubicBezTo>
                <a:cubicBezTo>
                  <a:pt x="180662" y="351709"/>
                  <a:pt x="180953" y="351854"/>
                  <a:pt x="181099" y="351854"/>
                </a:cubicBezTo>
                <a:cubicBezTo>
                  <a:pt x="181390" y="352000"/>
                  <a:pt x="181536" y="352146"/>
                  <a:pt x="181682" y="352292"/>
                </a:cubicBezTo>
                <a:cubicBezTo>
                  <a:pt x="181827" y="352437"/>
                  <a:pt x="182119" y="352729"/>
                  <a:pt x="182119" y="352874"/>
                </a:cubicBezTo>
                <a:lnTo>
                  <a:pt x="184159" y="355934"/>
                </a:lnTo>
                <a:lnTo>
                  <a:pt x="186198" y="358994"/>
                </a:lnTo>
                <a:lnTo>
                  <a:pt x="188238" y="362053"/>
                </a:lnTo>
                <a:lnTo>
                  <a:pt x="190278" y="365113"/>
                </a:lnTo>
                <a:lnTo>
                  <a:pt x="192318" y="362053"/>
                </a:lnTo>
                <a:lnTo>
                  <a:pt x="194357" y="358994"/>
                </a:lnTo>
                <a:lnTo>
                  <a:pt x="196397" y="355934"/>
                </a:lnTo>
                <a:lnTo>
                  <a:pt x="198437" y="352874"/>
                </a:lnTo>
                <a:cubicBezTo>
                  <a:pt x="198583" y="352583"/>
                  <a:pt x="198874" y="352437"/>
                  <a:pt x="199020" y="352292"/>
                </a:cubicBezTo>
                <a:cubicBezTo>
                  <a:pt x="199166" y="352146"/>
                  <a:pt x="199457" y="352000"/>
                  <a:pt x="199603" y="351854"/>
                </a:cubicBezTo>
                <a:cubicBezTo>
                  <a:pt x="199748" y="351709"/>
                  <a:pt x="199894" y="351563"/>
                  <a:pt x="200185" y="351563"/>
                </a:cubicBezTo>
                <a:lnTo>
                  <a:pt x="215775" y="351563"/>
                </a:lnTo>
                <a:lnTo>
                  <a:pt x="212132" y="356954"/>
                </a:lnTo>
                <a:lnTo>
                  <a:pt x="208490" y="362345"/>
                </a:lnTo>
                <a:lnTo>
                  <a:pt x="204848" y="367735"/>
                </a:lnTo>
                <a:lnTo>
                  <a:pt x="201205" y="373126"/>
                </a:lnTo>
                <a:lnTo>
                  <a:pt x="204848" y="378517"/>
                </a:lnTo>
                <a:lnTo>
                  <a:pt x="208490" y="383908"/>
                </a:lnTo>
                <a:lnTo>
                  <a:pt x="212132" y="389298"/>
                </a:lnTo>
                <a:lnTo>
                  <a:pt x="215775" y="394689"/>
                </a:lnTo>
                <a:lnTo>
                  <a:pt x="200185" y="394689"/>
                </a:lnTo>
                <a:cubicBezTo>
                  <a:pt x="200040" y="394689"/>
                  <a:pt x="199748" y="394398"/>
                  <a:pt x="199603" y="394398"/>
                </a:cubicBezTo>
                <a:cubicBezTo>
                  <a:pt x="199457" y="394398"/>
                  <a:pt x="199165" y="394106"/>
                  <a:pt x="199020" y="393961"/>
                </a:cubicBezTo>
                <a:cubicBezTo>
                  <a:pt x="198874" y="393669"/>
                  <a:pt x="198583" y="393523"/>
                  <a:pt x="198437" y="393232"/>
                </a:cubicBezTo>
                <a:lnTo>
                  <a:pt x="196397" y="390172"/>
                </a:lnTo>
                <a:lnTo>
                  <a:pt x="194357" y="387113"/>
                </a:lnTo>
                <a:lnTo>
                  <a:pt x="192318" y="384053"/>
                </a:lnTo>
                <a:lnTo>
                  <a:pt x="190278" y="380994"/>
                </a:lnTo>
                <a:lnTo>
                  <a:pt x="188238" y="384053"/>
                </a:lnTo>
                <a:lnTo>
                  <a:pt x="186198" y="387113"/>
                </a:lnTo>
                <a:lnTo>
                  <a:pt x="184159" y="390172"/>
                </a:lnTo>
                <a:lnTo>
                  <a:pt x="182119" y="393232"/>
                </a:lnTo>
                <a:cubicBezTo>
                  <a:pt x="181973" y="393523"/>
                  <a:pt x="181827" y="393815"/>
                  <a:pt x="181682" y="393961"/>
                </a:cubicBezTo>
                <a:cubicBezTo>
                  <a:pt x="181390" y="394106"/>
                  <a:pt x="181245" y="394252"/>
                  <a:pt x="181099" y="394398"/>
                </a:cubicBezTo>
                <a:cubicBezTo>
                  <a:pt x="180953" y="394543"/>
                  <a:pt x="180807" y="394689"/>
                  <a:pt x="180516" y="394689"/>
                </a:cubicBezTo>
                <a:lnTo>
                  <a:pt x="164635" y="394689"/>
                </a:lnTo>
                <a:lnTo>
                  <a:pt x="168278" y="389298"/>
                </a:lnTo>
                <a:lnTo>
                  <a:pt x="171920" y="383908"/>
                </a:lnTo>
                <a:lnTo>
                  <a:pt x="175562" y="378517"/>
                </a:lnTo>
                <a:lnTo>
                  <a:pt x="179205" y="373126"/>
                </a:lnTo>
                <a:lnTo>
                  <a:pt x="175562" y="367735"/>
                </a:lnTo>
                <a:lnTo>
                  <a:pt x="171920" y="362345"/>
                </a:lnTo>
                <a:lnTo>
                  <a:pt x="168278" y="356954"/>
                </a:lnTo>
                <a:close/>
                <a:moveTo>
                  <a:pt x="104026" y="232384"/>
                </a:moveTo>
                <a:cubicBezTo>
                  <a:pt x="103735" y="232384"/>
                  <a:pt x="103735" y="232676"/>
                  <a:pt x="103735" y="232676"/>
                </a:cubicBezTo>
                <a:lnTo>
                  <a:pt x="103735" y="232821"/>
                </a:lnTo>
                <a:cubicBezTo>
                  <a:pt x="118013" y="252490"/>
                  <a:pt x="135060" y="266768"/>
                  <a:pt x="156623" y="277258"/>
                </a:cubicBezTo>
                <a:cubicBezTo>
                  <a:pt x="156623" y="277258"/>
                  <a:pt x="157497" y="277696"/>
                  <a:pt x="157934" y="277258"/>
                </a:cubicBezTo>
                <a:lnTo>
                  <a:pt x="177311" y="261523"/>
                </a:lnTo>
                <a:lnTo>
                  <a:pt x="177311" y="261232"/>
                </a:lnTo>
                <a:lnTo>
                  <a:pt x="177311" y="260941"/>
                </a:lnTo>
                <a:lnTo>
                  <a:pt x="177166" y="260649"/>
                </a:lnTo>
                <a:cubicBezTo>
                  <a:pt x="177166" y="260649"/>
                  <a:pt x="169006" y="252636"/>
                  <a:pt x="166675" y="247682"/>
                </a:cubicBezTo>
                <a:cubicBezTo>
                  <a:pt x="166530" y="247391"/>
                  <a:pt x="166238" y="247099"/>
                  <a:pt x="165801" y="246954"/>
                </a:cubicBezTo>
                <a:lnTo>
                  <a:pt x="165656" y="246954"/>
                </a:lnTo>
                <a:close/>
                <a:moveTo>
                  <a:pt x="279007" y="86689"/>
                </a:moveTo>
                <a:cubicBezTo>
                  <a:pt x="278278" y="86543"/>
                  <a:pt x="277113" y="86689"/>
                  <a:pt x="276384" y="86980"/>
                </a:cubicBezTo>
                <a:cubicBezTo>
                  <a:pt x="276384" y="86980"/>
                  <a:pt x="271868" y="89311"/>
                  <a:pt x="271576" y="90040"/>
                </a:cubicBezTo>
                <a:lnTo>
                  <a:pt x="271285" y="90185"/>
                </a:lnTo>
                <a:cubicBezTo>
                  <a:pt x="270993" y="90914"/>
                  <a:pt x="271430" y="91642"/>
                  <a:pt x="272159" y="91788"/>
                </a:cubicBezTo>
                <a:lnTo>
                  <a:pt x="283814" y="95139"/>
                </a:lnTo>
                <a:cubicBezTo>
                  <a:pt x="284543" y="95285"/>
                  <a:pt x="285854" y="95285"/>
                  <a:pt x="286583" y="95285"/>
                </a:cubicBezTo>
                <a:lnTo>
                  <a:pt x="286874" y="95285"/>
                </a:lnTo>
                <a:cubicBezTo>
                  <a:pt x="287748" y="95139"/>
                  <a:pt x="288768" y="94702"/>
                  <a:pt x="289351" y="94119"/>
                </a:cubicBezTo>
                <a:lnTo>
                  <a:pt x="293285" y="89748"/>
                </a:lnTo>
                <a:cubicBezTo>
                  <a:pt x="293868" y="89311"/>
                  <a:pt x="293722" y="88583"/>
                  <a:pt x="292993" y="88583"/>
                </a:cubicBezTo>
                <a:close/>
                <a:moveTo>
                  <a:pt x="96013" y="83921"/>
                </a:moveTo>
                <a:cubicBezTo>
                  <a:pt x="99510" y="99656"/>
                  <a:pt x="108252" y="137536"/>
                  <a:pt x="108252" y="137536"/>
                </a:cubicBezTo>
                <a:lnTo>
                  <a:pt x="134040" y="137536"/>
                </a:lnTo>
                <a:lnTo>
                  <a:pt x="164345" y="84066"/>
                </a:lnTo>
                <a:lnTo>
                  <a:pt x="148755" y="84066"/>
                </a:lnTo>
                <a:cubicBezTo>
                  <a:pt x="146715" y="84066"/>
                  <a:pt x="145695" y="84795"/>
                  <a:pt x="144821" y="86397"/>
                </a:cubicBezTo>
                <a:cubicBezTo>
                  <a:pt x="138265" y="98344"/>
                  <a:pt x="123987" y="123113"/>
                  <a:pt x="123258" y="124278"/>
                </a:cubicBezTo>
                <a:cubicBezTo>
                  <a:pt x="122967" y="123258"/>
                  <a:pt x="115974" y="93099"/>
                  <a:pt x="114517" y="86689"/>
                </a:cubicBezTo>
                <a:cubicBezTo>
                  <a:pt x="113934" y="84358"/>
                  <a:pt x="113788" y="84066"/>
                  <a:pt x="112040" y="84066"/>
                </a:cubicBezTo>
                <a:lnTo>
                  <a:pt x="112185" y="83921"/>
                </a:lnTo>
                <a:close/>
                <a:moveTo>
                  <a:pt x="192318" y="16755"/>
                </a:moveTo>
                <a:cubicBezTo>
                  <a:pt x="160993" y="22146"/>
                  <a:pt x="134914" y="37298"/>
                  <a:pt x="113642" y="60755"/>
                </a:cubicBezTo>
                <a:cubicBezTo>
                  <a:pt x="111165" y="63378"/>
                  <a:pt x="108980" y="66146"/>
                  <a:pt x="106794" y="68914"/>
                </a:cubicBezTo>
                <a:cubicBezTo>
                  <a:pt x="106794" y="69205"/>
                  <a:pt x="106503" y="69788"/>
                  <a:pt x="106794" y="70225"/>
                </a:cubicBezTo>
                <a:cubicBezTo>
                  <a:pt x="106940" y="70517"/>
                  <a:pt x="107377" y="70808"/>
                  <a:pt x="107814" y="70808"/>
                </a:cubicBezTo>
                <a:lnTo>
                  <a:pt x="188238" y="70808"/>
                </a:lnTo>
                <a:cubicBezTo>
                  <a:pt x="189550" y="70808"/>
                  <a:pt x="190424" y="72265"/>
                  <a:pt x="189695" y="73431"/>
                </a:cubicBezTo>
                <a:lnTo>
                  <a:pt x="147444" y="147589"/>
                </a:lnTo>
                <a:cubicBezTo>
                  <a:pt x="146278" y="149629"/>
                  <a:pt x="144675" y="150649"/>
                  <a:pt x="142199" y="150649"/>
                </a:cubicBezTo>
                <a:lnTo>
                  <a:pt x="80132" y="150649"/>
                </a:lnTo>
                <a:cubicBezTo>
                  <a:pt x="78821" y="150649"/>
                  <a:pt x="78384" y="151232"/>
                  <a:pt x="78384" y="152397"/>
                </a:cubicBezTo>
                <a:lnTo>
                  <a:pt x="78384" y="154000"/>
                </a:lnTo>
                <a:cubicBezTo>
                  <a:pt x="78384" y="164927"/>
                  <a:pt x="79987" y="175563"/>
                  <a:pt x="82463" y="186053"/>
                </a:cubicBezTo>
                <a:lnTo>
                  <a:pt x="82463" y="186490"/>
                </a:lnTo>
                <a:cubicBezTo>
                  <a:pt x="82463" y="186490"/>
                  <a:pt x="82900" y="188530"/>
                  <a:pt x="83338" y="189113"/>
                </a:cubicBezTo>
                <a:cubicBezTo>
                  <a:pt x="83775" y="189841"/>
                  <a:pt x="85814" y="191589"/>
                  <a:pt x="89894" y="193921"/>
                </a:cubicBezTo>
                <a:cubicBezTo>
                  <a:pt x="92079" y="195086"/>
                  <a:pt x="94410" y="196252"/>
                  <a:pt x="96742" y="197126"/>
                </a:cubicBezTo>
                <a:cubicBezTo>
                  <a:pt x="99947" y="198437"/>
                  <a:pt x="103298" y="199166"/>
                  <a:pt x="108397" y="199603"/>
                </a:cubicBezTo>
                <a:lnTo>
                  <a:pt x="162159" y="199603"/>
                </a:lnTo>
                <a:cubicBezTo>
                  <a:pt x="164053" y="199603"/>
                  <a:pt x="163907" y="199020"/>
                  <a:pt x="164199" y="198437"/>
                </a:cubicBezTo>
                <a:cubicBezTo>
                  <a:pt x="165073" y="195960"/>
                  <a:pt x="165947" y="192318"/>
                  <a:pt x="165947" y="192318"/>
                </a:cubicBezTo>
                <a:cubicBezTo>
                  <a:pt x="166238" y="190861"/>
                  <a:pt x="166238" y="190570"/>
                  <a:pt x="165510" y="190570"/>
                </a:cubicBezTo>
                <a:lnTo>
                  <a:pt x="162305" y="190278"/>
                </a:lnTo>
                <a:cubicBezTo>
                  <a:pt x="158954" y="190133"/>
                  <a:pt x="157351" y="190133"/>
                  <a:pt x="154146" y="189841"/>
                </a:cubicBezTo>
                <a:cubicBezTo>
                  <a:pt x="152106" y="189695"/>
                  <a:pt x="151377" y="188821"/>
                  <a:pt x="152106" y="186782"/>
                </a:cubicBezTo>
                <a:cubicBezTo>
                  <a:pt x="154874" y="179497"/>
                  <a:pt x="161722" y="165947"/>
                  <a:pt x="165218" y="158517"/>
                </a:cubicBezTo>
                <a:cubicBezTo>
                  <a:pt x="168715" y="151086"/>
                  <a:pt x="172503" y="149775"/>
                  <a:pt x="172503" y="149775"/>
                </a:cubicBezTo>
                <a:lnTo>
                  <a:pt x="181682" y="145841"/>
                </a:lnTo>
                <a:cubicBezTo>
                  <a:pt x="182848" y="145258"/>
                  <a:pt x="184013" y="144967"/>
                  <a:pt x="185179" y="144384"/>
                </a:cubicBezTo>
                <a:cubicBezTo>
                  <a:pt x="186053" y="143947"/>
                  <a:pt x="186781" y="143510"/>
                  <a:pt x="186636" y="142344"/>
                </a:cubicBezTo>
                <a:cubicBezTo>
                  <a:pt x="186636" y="142199"/>
                  <a:pt x="186490" y="141762"/>
                  <a:pt x="186199" y="141762"/>
                </a:cubicBezTo>
                <a:cubicBezTo>
                  <a:pt x="185907" y="141616"/>
                  <a:pt x="185470" y="141616"/>
                  <a:pt x="185179" y="141616"/>
                </a:cubicBezTo>
                <a:cubicBezTo>
                  <a:pt x="182702" y="141325"/>
                  <a:pt x="181536" y="141325"/>
                  <a:pt x="179060" y="141325"/>
                </a:cubicBezTo>
                <a:cubicBezTo>
                  <a:pt x="177603" y="141179"/>
                  <a:pt x="176000" y="141325"/>
                  <a:pt x="175272" y="140159"/>
                </a:cubicBezTo>
                <a:cubicBezTo>
                  <a:pt x="174980" y="139722"/>
                  <a:pt x="175126" y="139285"/>
                  <a:pt x="175272" y="138848"/>
                </a:cubicBezTo>
                <a:cubicBezTo>
                  <a:pt x="175709" y="137828"/>
                  <a:pt x="176291" y="136808"/>
                  <a:pt x="176874" y="135788"/>
                </a:cubicBezTo>
                <a:cubicBezTo>
                  <a:pt x="180954" y="128358"/>
                  <a:pt x="185179" y="121073"/>
                  <a:pt x="190132" y="114225"/>
                </a:cubicBezTo>
                <a:cubicBezTo>
                  <a:pt x="191881" y="111894"/>
                  <a:pt x="194066" y="110000"/>
                  <a:pt x="196980" y="108980"/>
                </a:cubicBezTo>
                <a:cubicBezTo>
                  <a:pt x="199311" y="108252"/>
                  <a:pt x="200331" y="107960"/>
                  <a:pt x="203099" y="107086"/>
                </a:cubicBezTo>
                <a:cubicBezTo>
                  <a:pt x="204119" y="106795"/>
                  <a:pt x="206305" y="106212"/>
                  <a:pt x="207179" y="104609"/>
                </a:cubicBezTo>
                <a:cubicBezTo>
                  <a:pt x="207324" y="104172"/>
                  <a:pt x="207470" y="103589"/>
                  <a:pt x="206742" y="103589"/>
                </a:cubicBezTo>
                <a:cubicBezTo>
                  <a:pt x="204410" y="103152"/>
                  <a:pt x="202371" y="103007"/>
                  <a:pt x="199894" y="102570"/>
                </a:cubicBezTo>
                <a:cubicBezTo>
                  <a:pt x="198874" y="102424"/>
                  <a:pt x="198146" y="101113"/>
                  <a:pt x="198874" y="100093"/>
                </a:cubicBezTo>
                <a:cubicBezTo>
                  <a:pt x="199894" y="98636"/>
                  <a:pt x="200768" y="97179"/>
                  <a:pt x="201788" y="95722"/>
                </a:cubicBezTo>
                <a:cubicBezTo>
                  <a:pt x="202954" y="93974"/>
                  <a:pt x="204119" y="92225"/>
                  <a:pt x="205285" y="90623"/>
                </a:cubicBezTo>
                <a:cubicBezTo>
                  <a:pt x="211841" y="81298"/>
                  <a:pt x="221311" y="74742"/>
                  <a:pt x="231801" y="72411"/>
                </a:cubicBezTo>
                <a:cubicBezTo>
                  <a:pt x="234715" y="71682"/>
                  <a:pt x="238795" y="70808"/>
                  <a:pt x="239232" y="70517"/>
                </a:cubicBezTo>
                <a:lnTo>
                  <a:pt x="267934" y="43709"/>
                </a:lnTo>
                <a:cubicBezTo>
                  <a:pt x="268517" y="43272"/>
                  <a:pt x="268662" y="43417"/>
                  <a:pt x="268662" y="44146"/>
                </a:cubicBezTo>
                <a:cubicBezTo>
                  <a:pt x="268662" y="44146"/>
                  <a:pt x="265894" y="61046"/>
                  <a:pt x="264729" y="68477"/>
                </a:cubicBezTo>
                <a:cubicBezTo>
                  <a:pt x="274344" y="68768"/>
                  <a:pt x="278278" y="69205"/>
                  <a:pt x="282795" y="69934"/>
                </a:cubicBezTo>
                <a:cubicBezTo>
                  <a:pt x="287748" y="70662"/>
                  <a:pt x="292994" y="72119"/>
                  <a:pt x="297364" y="74742"/>
                </a:cubicBezTo>
                <a:cubicBezTo>
                  <a:pt x="300715" y="76782"/>
                  <a:pt x="302609" y="80715"/>
                  <a:pt x="302464" y="84649"/>
                </a:cubicBezTo>
                <a:lnTo>
                  <a:pt x="302464" y="87854"/>
                </a:lnTo>
                <a:cubicBezTo>
                  <a:pt x="303629" y="88146"/>
                  <a:pt x="318927" y="92808"/>
                  <a:pt x="318927" y="92808"/>
                </a:cubicBezTo>
                <a:cubicBezTo>
                  <a:pt x="324609" y="95139"/>
                  <a:pt x="327523" y="99510"/>
                  <a:pt x="328252" y="105629"/>
                </a:cubicBezTo>
                <a:cubicBezTo>
                  <a:pt x="328980" y="112768"/>
                  <a:pt x="327523" y="118013"/>
                  <a:pt x="325484" y="124861"/>
                </a:cubicBezTo>
                <a:cubicBezTo>
                  <a:pt x="324755" y="126901"/>
                  <a:pt x="324464" y="127484"/>
                  <a:pt x="324027" y="127921"/>
                </a:cubicBezTo>
                <a:cubicBezTo>
                  <a:pt x="323590" y="128358"/>
                  <a:pt x="323152" y="128358"/>
                  <a:pt x="322861" y="127921"/>
                </a:cubicBezTo>
                <a:cubicBezTo>
                  <a:pt x="322424" y="127338"/>
                  <a:pt x="322278" y="127046"/>
                  <a:pt x="321987" y="126464"/>
                </a:cubicBezTo>
                <a:cubicBezTo>
                  <a:pt x="321404" y="125298"/>
                  <a:pt x="320821" y="123987"/>
                  <a:pt x="320239" y="122821"/>
                </a:cubicBezTo>
                <a:cubicBezTo>
                  <a:pt x="318636" y="119616"/>
                  <a:pt x="316013" y="117722"/>
                  <a:pt x="312371" y="117431"/>
                </a:cubicBezTo>
                <a:cubicBezTo>
                  <a:pt x="303484" y="116556"/>
                  <a:pt x="295033" y="116702"/>
                  <a:pt x="286291" y="117868"/>
                </a:cubicBezTo>
                <a:cubicBezTo>
                  <a:pt x="285563" y="118013"/>
                  <a:pt x="284397" y="118159"/>
                  <a:pt x="283960" y="118888"/>
                </a:cubicBezTo>
                <a:cubicBezTo>
                  <a:pt x="283669" y="119179"/>
                  <a:pt x="283669" y="119616"/>
                  <a:pt x="283960" y="119907"/>
                </a:cubicBezTo>
                <a:cubicBezTo>
                  <a:pt x="284689" y="120782"/>
                  <a:pt x="294888" y="122239"/>
                  <a:pt x="298821" y="123113"/>
                </a:cubicBezTo>
                <a:cubicBezTo>
                  <a:pt x="302464" y="123841"/>
                  <a:pt x="304649" y="125444"/>
                  <a:pt x="306252" y="128503"/>
                </a:cubicBezTo>
                <a:cubicBezTo>
                  <a:pt x="307709" y="131126"/>
                  <a:pt x="307272" y="132437"/>
                  <a:pt x="304066" y="132437"/>
                </a:cubicBezTo>
                <a:cubicBezTo>
                  <a:pt x="298676" y="132583"/>
                  <a:pt x="293285" y="132729"/>
                  <a:pt x="287894" y="133166"/>
                </a:cubicBezTo>
                <a:cubicBezTo>
                  <a:pt x="284106" y="133603"/>
                  <a:pt x="281921" y="133894"/>
                  <a:pt x="278861" y="134477"/>
                </a:cubicBezTo>
                <a:cubicBezTo>
                  <a:pt x="275073" y="135351"/>
                  <a:pt x="273470" y="137974"/>
                  <a:pt x="273325" y="141616"/>
                </a:cubicBezTo>
                <a:cubicBezTo>
                  <a:pt x="272887" y="154000"/>
                  <a:pt x="273616" y="166384"/>
                  <a:pt x="275510" y="178622"/>
                </a:cubicBezTo>
                <a:lnTo>
                  <a:pt x="275656" y="178622"/>
                </a:lnTo>
                <a:cubicBezTo>
                  <a:pt x="277550" y="189841"/>
                  <a:pt x="283232" y="197854"/>
                  <a:pt x="293431" y="203391"/>
                </a:cubicBezTo>
                <a:cubicBezTo>
                  <a:pt x="306106" y="210238"/>
                  <a:pt x="316596" y="215483"/>
                  <a:pt x="329854" y="221166"/>
                </a:cubicBezTo>
                <a:cubicBezTo>
                  <a:pt x="330583" y="221457"/>
                  <a:pt x="333060" y="222477"/>
                  <a:pt x="334371" y="223060"/>
                </a:cubicBezTo>
                <a:cubicBezTo>
                  <a:pt x="334808" y="223205"/>
                  <a:pt x="335245" y="223060"/>
                  <a:pt x="335536" y="222623"/>
                </a:cubicBezTo>
                <a:cubicBezTo>
                  <a:pt x="335828" y="222185"/>
                  <a:pt x="336265" y="221603"/>
                  <a:pt x="336265" y="221457"/>
                </a:cubicBezTo>
                <a:cubicBezTo>
                  <a:pt x="352291" y="191881"/>
                  <a:pt x="358265" y="163179"/>
                  <a:pt x="352728" y="130397"/>
                </a:cubicBezTo>
                <a:cubicBezTo>
                  <a:pt x="347192" y="97907"/>
                  <a:pt x="332914" y="71828"/>
                  <a:pt x="309020" y="50556"/>
                </a:cubicBezTo>
                <a:cubicBezTo>
                  <a:pt x="275510" y="20835"/>
                  <a:pt x="235444" y="9325"/>
                  <a:pt x="192318" y="16755"/>
                </a:cubicBezTo>
                <a:close/>
                <a:moveTo>
                  <a:pt x="216066" y="0"/>
                </a:moveTo>
                <a:cubicBezTo>
                  <a:pt x="257152" y="0"/>
                  <a:pt x="295762" y="16026"/>
                  <a:pt x="324609" y="45020"/>
                </a:cubicBezTo>
                <a:cubicBezTo>
                  <a:pt x="353166" y="73868"/>
                  <a:pt x="369047" y="112040"/>
                  <a:pt x="369047" y="152689"/>
                </a:cubicBezTo>
                <a:lnTo>
                  <a:pt x="368901" y="152689"/>
                </a:lnTo>
                <a:cubicBezTo>
                  <a:pt x="369047" y="236901"/>
                  <a:pt x="300570" y="305523"/>
                  <a:pt x="216358" y="305669"/>
                </a:cubicBezTo>
                <a:cubicBezTo>
                  <a:pt x="175417" y="305669"/>
                  <a:pt x="136954" y="289642"/>
                  <a:pt x="107960" y="260649"/>
                </a:cubicBezTo>
                <a:cubicBezTo>
                  <a:pt x="78967" y="231510"/>
                  <a:pt x="63232" y="192901"/>
                  <a:pt x="63377" y="151960"/>
                </a:cubicBezTo>
                <a:cubicBezTo>
                  <a:pt x="63523" y="111894"/>
                  <a:pt x="79258" y="74013"/>
                  <a:pt x="107669" y="45311"/>
                </a:cubicBezTo>
                <a:cubicBezTo>
                  <a:pt x="136371" y="16318"/>
                  <a:pt x="174834" y="146"/>
                  <a:pt x="21606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cap="none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25C897F9-E2A5-9A25-B17E-04A54A450F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400" y="4604986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14BFD8C-FB4D-CD8F-443A-1D59612ACD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399" y="5203559"/>
            <a:ext cx="11291771" cy="1526251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22437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B2C1A-8B37-A75B-B87F-E2B6D83A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3298"/>
            <a:ext cx="12204000" cy="68645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F1B854F9-4B59-F22C-FF17-058D19DC2B03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362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F29CD605-0B2F-8CDB-1F20-4419B03CA1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2286000"/>
            <a:ext cx="12191999" cy="4572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background position </a:t>
            </a:r>
            <a:br>
              <a:rPr lang="en-GB" noProof="0"/>
            </a:br>
            <a:r>
              <a:rPr lang="en-GB" noProof="0"/>
              <a:t>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232B0AE2-459D-0FB6-B84A-FDF90DEAE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399" y="720915"/>
            <a:ext cx="11291771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69BE873-533E-3355-AF82-9FB20B92C5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399" y="1319488"/>
            <a:ext cx="11291771" cy="965697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3800370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525A8A-E21D-7795-1C1E-8C63043A885D}"/>
              </a:ext>
            </a:extLst>
          </p:cNvPr>
          <p:cNvSpPr/>
          <p:nvPr userDrawn="1"/>
        </p:nvSpPr>
        <p:spPr>
          <a:xfrm>
            <a:off x="1" y="2662950"/>
            <a:ext cx="12191998" cy="1942036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1613A3-3477-B2CA-A9D6-8C8649810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8930"/>
            <a:ext cx="9720000" cy="360000"/>
          </a:xfrm>
        </p:spPr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0A431-E5FA-C01C-44CB-960957A6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098DD-1049-56D1-39FD-BDF99F3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E0A06-EA96-328F-2A24-CDF738C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04DFE70A-CFDC-BC0C-04A0-9ADF30E8B9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400" y="720915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F34097EE-B561-BF34-FE7D-EFCB874B9B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9400" y="1319487"/>
            <a:ext cx="11293200" cy="1343593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3686D17C-27EF-08D4-76E2-8BC5E8F180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400" y="2662951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2E74BAEF-843C-3BE0-54B2-1EC0FEFBBF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400" y="3261599"/>
            <a:ext cx="11293200" cy="1343462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9FA0726C-9489-4BBD-D545-5DD7B64D2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9401" y="4604986"/>
            <a:ext cx="11293200" cy="437397"/>
          </a:xfrm>
          <a:custGeom>
            <a:avLst/>
            <a:gdLst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  <a:gd name="connsiteX2" fmla="*/ 0 w 3096000"/>
              <a:gd name="connsiteY2" fmla="*/ 8 h 840490"/>
              <a:gd name="connsiteX3" fmla="*/ 3096000 w 3096000"/>
              <a:gd name="connsiteY3" fmla="*/ 0 h 840490"/>
              <a:gd name="connsiteX4" fmla="*/ 3096000 w 3096000"/>
              <a:gd name="connsiteY4" fmla="*/ 840490 h 840490"/>
              <a:gd name="connsiteX0" fmla="*/ 3096000 w 3096000"/>
              <a:gd name="connsiteY0" fmla="*/ 840490 h 840490"/>
              <a:gd name="connsiteX1" fmla="*/ 0 w 3096000"/>
              <a:gd name="connsiteY1" fmla="*/ 840482 h 8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6000" h="840490" stroke="0" extrusionOk="0">
                <a:moveTo>
                  <a:pt x="3096000" y="840490"/>
                </a:moveTo>
                <a:lnTo>
                  <a:pt x="0" y="840482"/>
                </a:lnTo>
                <a:lnTo>
                  <a:pt x="0" y="8"/>
                </a:lnTo>
                <a:cubicBezTo>
                  <a:pt x="0" y="4"/>
                  <a:pt x="1386126" y="0"/>
                  <a:pt x="3096000" y="0"/>
                </a:cubicBezTo>
                <a:lnTo>
                  <a:pt x="3096000" y="840490"/>
                </a:lnTo>
                <a:close/>
              </a:path>
              <a:path w="3096000" h="840490" fill="none">
                <a:moveTo>
                  <a:pt x="3096000" y="840490"/>
                </a:moveTo>
                <a:lnTo>
                  <a:pt x="0" y="840482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bIns="0" anchor="b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1pPr>
            <a:lvl2pPr marL="0" indent="0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j-lt"/>
              </a:defRPr>
            </a:lvl2pPr>
            <a:lvl3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3pPr>
            <a:lvl4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4pPr>
            <a:lvl5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5pPr>
            <a:lvl6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6pPr>
            <a:lvl7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7pPr>
            <a:lvl8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8pPr>
            <a:lvl9pPr marL="0" indent="0">
              <a:lnSpc>
                <a:spcPct val="70000"/>
              </a:lnSpc>
              <a:spcAft>
                <a:spcPts val="0"/>
              </a:spcAft>
              <a:buNone/>
              <a:defRPr sz="2000" cap="all" baseline="0">
                <a:latin typeface="+mj-lt"/>
              </a:defRPr>
            </a:lvl9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EBC14C60-2084-B839-79F7-8EF7123648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00" y="5203560"/>
            <a:ext cx="11293200" cy="1343462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1200" cap="none" baseline="0">
                <a:latin typeface="+mn-lt"/>
              </a:defRPr>
            </a:lvl1pPr>
            <a:lvl2pPr marL="180000" indent="-180000">
              <a:buFont typeface="Opel Next Light" panose="020B0303020204020204" pitchFamily="34" charset="0"/>
              <a:buChar char=""/>
              <a:defRPr sz="1200"/>
            </a:lvl2pPr>
            <a:lvl3pPr marL="360000" indent="-180000">
              <a:buFont typeface="Opel Next Light" panose="020B0303020204020204" pitchFamily="34" charset="0"/>
              <a:buChar char=""/>
              <a:defRPr sz="1000"/>
            </a:lvl3pPr>
            <a:lvl4pPr marL="360000" indent="-180000">
              <a:buFont typeface="Opel Next Light" panose="020B0303020204020204" pitchFamily="34" charset="0"/>
              <a:buChar char=""/>
              <a:defRPr sz="1000"/>
            </a:lvl4pPr>
            <a:lvl5pPr marL="360000" indent="-180000">
              <a:buFont typeface="Opel Next Light" panose="020B0303020204020204" pitchFamily="34" charset="0"/>
              <a:buChar char=""/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28165344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1 visual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119AF9CC-1969-3B86-5967-74B3C7450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4000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D24C0CDD-2965-138A-9E5E-DCD2E4F73ED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que 7">
            <a:extLst>
              <a:ext uri="{FF2B5EF4-FFF2-40B4-BE49-F238E27FC236}">
                <a16:creationId xmlns:a16="http://schemas.microsoft.com/office/drawing/2014/main" id="{38A17842-E15F-9FC9-E8D1-D4D5068AF5BC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23636588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1 visual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B255DD0-2573-4546-B025-86C3B3CC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5400000" cy="432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3846583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9C6E8788-827E-2CC4-C54A-F0CC14FF6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D24C0CDD-2965-138A-9E5E-DCD2E4F73ED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que 7">
            <a:extLst>
              <a:ext uri="{FF2B5EF4-FFF2-40B4-BE49-F238E27FC236}">
                <a16:creationId xmlns:a16="http://schemas.microsoft.com/office/drawing/2014/main" id="{38A17842-E15F-9FC9-E8D1-D4D5068AF5BC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39944840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53200" y="1799184"/>
            <a:ext cx="5400000" cy="4320815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2235387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F57B9AD1-5B43-A4D5-2B3A-73C4B91FF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3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D24C0CDD-2965-138A-9E5E-DCD2E4F73ED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que 7">
            <a:extLst>
              <a:ext uri="{FF2B5EF4-FFF2-40B4-BE49-F238E27FC236}">
                <a16:creationId xmlns:a16="http://schemas.microsoft.com/office/drawing/2014/main" id="{38A17842-E15F-9FC9-E8D1-D4D5068AF5BC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300" y="1799184"/>
            <a:ext cx="2394900" cy="4320815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3A271C06-27FA-E8DB-3899-73E5C169B5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765800" y="1799183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D9ABA9DF-A3F9-AFED-E034-40E7FB6EE37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032500" y="4031999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0B9C53F-25EF-69DB-44D2-2595C10B902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40000" y="4031999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3434670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CF597F8-E568-81EB-27B7-D69CDF7C4D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000" y="1799183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F00270B-FC60-785C-41B1-4ADB59DBAD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300" y="1799184"/>
            <a:ext cx="2394900" cy="4320815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3A271C06-27FA-E8DB-3899-73E5C169B5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765800" y="1799183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D9ABA9DF-A3F9-AFED-E034-40E7FB6EE37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032500" y="4031999"/>
            <a:ext cx="5076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0B9C53F-25EF-69DB-44D2-2595C10B902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40000" y="4031999"/>
            <a:ext cx="3348000" cy="208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4720278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3 visuals - visu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D39AA3CB-FF38-6694-EC9C-743C7A29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D24C0CDD-2965-138A-9E5E-DCD2E4F73ED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que 7">
            <a:extLst>
              <a:ext uri="{FF2B5EF4-FFF2-40B4-BE49-F238E27FC236}">
                <a16:creationId xmlns:a16="http://schemas.microsoft.com/office/drawing/2014/main" id="{38A17842-E15F-9FC9-E8D1-D4D5068AF5BC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9E6CA49-B2A0-A043-8A23-11A889B5F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C0A942A-7ECF-6F92-E229-99AE17276F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6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C719E68-C8E6-1C60-22D6-EF1FDED417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4399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2E18DA31-C378-889D-1056-A7C85B6C9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8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8B696B9-2EE8-F874-2457-DA49D87C2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60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DA52C4C-5893-FA39-3661-89BBDD5E29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3199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6E2DC170-CF1D-8A13-46E5-ED8B5232AD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38800" y="2476500"/>
            <a:ext cx="3831400" cy="2184401"/>
          </a:xfrm>
          <a:custGeom>
            <a:avLst/>
            <a:gdLst>
              <a:gd name="connsiteX0" fmla="*/ 1200 w 3831400"/>
              <a:gd name="connsiteY0" fmla="*/ 0 h 2184401"/>
              <a:gd name="connsiteX1" fmla="*/ 128200 w 3831400"/>
              <a:gd name="connsiteY1" fmla="*/ 0 h 2184401"/>
              <a:gd name="connsiteX2" fmla="*/ 740880 w 3831400"/>
              <a:gd name="connsiteY2" fmla="*/ 0 h 2184401"/>
              <a:gd name="connsiteX3" fmla="*/ 867880 w 3831400"/>
              <a:gd name="connsiteY3" fmla="*/ 0 h 2184401"/>
              <a:gd name="connsiteX4" fmla="*/ 2370700 w 3831400"/>
              <a:gd name="connsiteY4" fmla="*/ 0 h 2184401"/>
              <a:gd name="connsiteX5" fmla="*/ 2497700 w 3831400"/>
              <a:gd name="connsiteY5" fmla="*/ 0 h 2184401"/>
              <a:gd name="connsiteX6" fmla="*/ 3704400 w 3831400"/>
              <a:gd name="connsiteY6" fmla="*/ 0 h 2184401"/>
              <a:gd name="connsiteX7" fmla="*/ 3831400 w 3831400"/>
              <a:gd name="connsiteY7" fmla="*/ 0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2497700 w 3831400"/>
              <a:gd name="connsiteY10" fmla="*/ 2184401 h 2184401"/>
              <a:gd name="connsiteX11" fmla="*/ 2370700 w 3831400"/>
              <a:gd name="connsiteY11" fmla="*/ 2184401 h 2184401"/>
              <a:gd name="connsiteX12" fmla="*/ 128200 w 3831400"/>
              <a:gd name="connsiteY12" fmla="*/ 2184401 h 2184401"/>
              <a:gd name="connsiteX13" fmla="*/ 127000 w 3831400"/>
              <a:gd name="connsiteY13" fmla="*/ 2184401 h 2184401"/>
              <a:gd name="connsiteX14" fmla="*/ 1200 w 3831400"/>
              <a:gd name="connsiteY14" fmla="*/ 2184401 h 2184401"/>
              <a:gd name="connsiteX15" fmla="*/ 0 w 3831400"/>
              <a:gd name="connsiteY15" fmla="*/ 2184401 h 2184401"/>
              <a:gd name="connsiteX16" fmla="*/ 1200 w 3831400"/>
              <a:gd name="connsiteY16" fmla="*/ 2180863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1400" h="2184401">
                <a:moveTo>
                  <a:pt x="1200" y="0"/>
                </a:moveTo>
                <a:lnTo>
                  <a:pt x="128200" y="0"/>
                </a:lnTo>
                <a:lnTo>
                  <a:pt x="740880" y="0"/>
                </a:lnTo>
                <a:lnTo>
                  <a:pt x="867880" y="0"/>
                </a:lnTo>
                <a:lnTo>
                  <a:pt x="2370700" y="0"/>
                </a:lnTo>
                <a:lnTo>
                  <a:pt x="24977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2497700" y="2184401"/>
                </a:lnTo>
                <a:lnTo>
                  <a:pt x="2370700" y="2184401"/>
                </a:lnTo>
                <a:lnTo>
                  <a:pt x="128200" y="2184401"/>
                </a:lnTo>
                <a:lnTo>
                  <a:pt x="127000" y="2184401"/>
                </a:lnTo>
                <a:lnTo>
                  <a:pt x="1200" y="2184401"/>
                </a:lnTo>
                <a:lnTo>
                  <a:pt x="0" y="2184401"/>
                </a:lnTo>
                <a:lnTo>
                  <a:pt x="1200" y="2180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FCC2BD9C-509A-EA74-330C-9C9D9E7A06C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741900" y="2476500"/>
            <a:ext cx="4708199" cy="2184401"/>
          </a:xfrm>
          <a:custGeom>
            <a:avLst/>
            <a:gdLst>
              <a:gd name="connsiteX0" fmla="*/ 740880 w 4708199"/>
              <a:gd name="connsiteY0" fmla="*/ 0 h 2184401"/>
              <a:gd name="connsiteX1" fmla="*/ 750999 w 4708199"/>
              <a:gd name="connsiteY1" fmla="*/ 0 h 2184401"/>
              <a:gd name="connsiteX2" fmla="*/ 867880 w 4708199"/>
              <a:gd name="connsiteY2" fmla="*/ 0 h 2184401"/>
              <a:gd name="connsiteX3" fmla="*/ 877999 w 4708199"/>
              <a:gd name="connsiteY3" fmla="*/ 0 h 2184401"/>
              <a:gd name="connsiteX4" fmla="*/ 994880 w 4708199"/>
              <a:gd name="connsiteY4" fmla="*/ 0 h 2184401"/>
              <a:gd name="connsiteX5" fmla="*/ 1004999 w 4708199"/>
              <a:gd name="connsiteY5" fmla="*/ 0 h 2184401"/>
              <a:gd name="connsiteX6" fmla="*/ 1490679 w 4708199"/>
              <a:gd name="connsiteY6" fmla="*/ 0 h 2184401"/>
              <a:gd name="connsiteX7" fmla="*/ 1617679 w 4708199"/>
              <a:gd name="connsiteY7" fmla="*/ 0 h 2184401"/>
              <a:gd name="connsiteX8" fmla="*/ 1744679 w 4708199"/>
              <a:gd name="connsiteY8" fmla="*/ 0 h 2184401"/>
              <a:gd name="connsiteX9" fmla="*/ 3120499 w 4708199"/>
              <a:gd name="connsiteY9" fmla="*/ 0 h 2184401"/>
              <a:gd name="connsiteX10" fmla="*/ 3247499 w 4708199"/>
              <a:gd name="connsiteY10" fmla="*/ 0 h 2184401"/>
              <a:gd name="connsiteX11" fmla="*/ 3374499 w 4708199"/>
              <a:gd name="connsiteY11" fmla="*/ 0 h 2184401"/>
              <a:gd name="connsiteX12" fmla="*/ 3704400 w 4708199"/>
              <a:gd name="connsiteY12" fmla="*/ 0 h 2184401"/>
              <a:gd name="connsiteX13" fmla="*/ 3831400 w 4708199"/>
              <a:gd name="connsiteY13" fmla="*/ 0 h 2184401"/>
              <a:gd name="connsiteX14" fmla="*/ 3958400 w 4708199"/>
              <a:gd name="connsiteY14" fmla="*/ 0 h 2184401"/>
              <a:gd name="connsiteX15" fmla="*/ 4454199 w 4708199"/>
              <a:gd name="connsiteY15" fmla="*/ 0 h 2184401"/>
              <a:gd name="connsiteX16" fmla="*/ 4581199 w 4708199"/>
              <a:gd name="connsiteY16" fmla="*/ 0 h 2184401"/>
              <a:gd name="connsiteX17" fmla="*/ 4708199 w 4708199"/>
              <a:gd name="connsiteY17" fmla="*/ 0 h 2184401"/>
              <a:gd name="connsiteX18" fmla="*/ 3967319 w 4708199"/>
              <a:gd name="connsiteY18" fmla="*/ 2184401 h 2184401"/>
              <a:gd name="connsiteX19" fmla="*/ 3840319 w 4708199"/>
              <a:gd name="connsiteY19" fmla="*/ 2184401 h 2184401"/>
              <a:gd name="connsiteX20" fmla="*/ 3713319 w 4708199"/>
              <a:gd name="connsiteY20" fmla="*/ 2184401 h 2184401"/>
              <a:gd name="connsiteX21" fmla="*/ 3374499 w 4708199"/>
              <a:gd name="connsiteY21" fmla="*/ 2184401 h 2184401"/>
              <a:gd name="connsiteX22" fmla="*/ 3247499 w 4708199"/>
              <a:gd name="connsiteY22" fmla="*/ 2184401 h 2184401"/>
              <a:gd name="connsiteX23" fmla="*/ 3217520 w 4708199"/>
              <a:gd name="connsiteY23" fmla="*/ 2184401 h 2184401"/>
              <a:gd name="connsiteX24" fmla="*/ 3120499 w 4708199"/>
              <a:gd name="connsiteY24" fmla="*/ 2184401 h 2184401"/>
              <a:gd name="connsiteX25" fmla="*/ 3090520 w 4708199"/>
              <a:gd name="connsiteY25" fmla="*/ 2184401 h 2184401"/>
              <a:gd name="connsiteX26" fmla="*/ 2963520 w 4708199"/>
              <a:gd name="connsiteY26" fmla="*/ 2184401 h 2184401"/>
              <a:gd name="connsiteX27" fmla="*/ 1004999 w 4708199"/>
              <a:gd name="connsiteY27" fmla="*/ 2184401 h 2184401"/>
              <a:gd name="connsiteX28" fmla="*/ 1003799 w 4708199"/>
              <a:gd name="connsiteY28" fmla="*/ 2184401 h 2184401"/>
              <a:gd name="connsiteX29" fmla="*/ 877999 w 4708199"/>
              <a:gd name="connsiteY29" fmla="*/ 2184401 h 2184401"/>
              <a:gd name="connsiteX30" fmla="*/ 876799 w 4708199"/>
              <a:gd name="connsiteY30" fmla="*/ 2184401 h 2184401"/>
              <a:gd name="connsiteX31" fmla="*/ 750999 w 4708199"/>
              <a:gd name="connsiteY31" fmla="*/ 2184401 h 2184401"/>
              <a:gd name="connsiteX32" fmla="*/ 749799 w 4708199"/>
              <a:gd name="connsiteY32" fmla="*/ 2184401 h 2184401"/>
              <a:gd name="connsiteX33" fmla="*/ 254000 w 4708199"/>
              <a:gd name="connsiteY33" fmla="*/ 2184401 h 2184401"/>
              <a:gd name="connsiteX34" fmla="*/ 127000 w 4708199"/>
              <a:gd name="connsiteY34" fmla="*/ 2184401 h 2184401"/>
              <a:gd name="connsiteX35" fmla="*/ 0 w 4708199"/>
              <a:gd name="connsiteY35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08199" h="2184401">
                <a:moveTo>
                  <a:pt x="740880" y="0"/>
                </a:moveTo>
                <a:lnTo>
                  <a:pt x="750999" y="0"/>
                </a:lnTo>
                <a:lnTo>
                  <a:pt x="867880" y="0"/>
                </a:lnTo>
                <a:lnTo>
                  <a:pt x="877999" y="0"/>
                </a:lnTo>
                <a:lnTo>
                  <a:pt x="994880" y="0"/>
                </a:lnTo>
                <a:lnTo>
                  <a:pt x="1004999" y="0"/>
                </a:lnTo>
                <a:lnTo>
                  <a:pt x="1490679" y="0"/>
                </a:lnTo>
                <a:lnTo>
                  <a:pt x="1617679" y="0"/>
                </a:lnTo>
                <a:lnTo>
                  <a:pt x="1744679" y="0"/>
                </a:lnTo>
                <a:lnTo>
                  <a:pt x="3120499" y="0"/>
                </a:lnTo>
                <a:lnTo>
                  <a:pt x="3247499" y="0"/>
                </a:lnTo>
                <a:lnTo>
                  <a:pt x="3374499" y="0"/>
                </a:lnTo>
                <a:lnTo>
                  <a:pt x="3704400" y="0"/>
                </a:lnTo>
                <a:lnTo>
                  <a:pt x="3831400" y="0"/>
                </a:lnTo>
                <a:lnTo>
                  <a:pt x="3958400" y="0"/>
                </a:lnTo>
                <a:lnTo>
                  <a:pt x="4454199" y="0"/>
                </a:lnTo>
                <a:lnTo>
                  <a:pt x="4581199" y="0"/>
                </a:lnTo>
                <a:lnTo>
                  <a:pt x="4708199" y="0"/>
                </a:lnTo>
                <a:lnTo>
                  <a:pt x="3967319" y="2184401"/>
                </a:lnTo>
                <a:lnTo>
                  <a:pt x="3840319" y="2184401"/>
                </a:lnTo>
                <a:lnTo>
                  <a:pt x="3713319" y="2184401"/>
                </a:lnTo>
                <a:lnTo>
                  <a:pt x="3374499" y="2184401"/>
                </a:lnTo>
                <a:lnTo>
                  <a:pt x="3247499" y="2184401"/>
                </a:lnTo>
                <a:lnTo>
                  <a:pt x="3217520" y="2184401"/>
                </a:lnTo>
                <a:lnTo>
                  <a:pt x="3120499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1004999" y="2184401"/>
                </a:lnTo>
                <a:lnTo>
                  <a:pt x="1003799" y="2184401"/>
                </a:lnTo>
                <a:lnTo>
                  <a:pt x="877999" y="2184401"/>
                </a:lnTo>
                <a:lnTo>
                  <a:pt x="876799" y="2184401"/>
                </a:lnTo>
                <a:lnTo>
                  <a:pt x="750999" y="2184401"/>
                </a:lnTo>
                <a:lnTo>
                  <a:pt x="749799" y="2184401"/>
                </a:lnTo>
                <a:lnTo>
                  <a:pt x="2540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5D84C565-06B2-A675-A549-F70B8EF0E2F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7821802" y="2476500"/>
            <a:ext cx="3831400" cy="2184401"/>
          </a:xfrm>
          <a:custGeom>
            <a:avLst/>
            <a:gdLst>
              <a:gd name="connsiteX0" fmla="*/ 740880 w 3831400"/>
              <a:gd name="connsiteY0" fmla="*/ 0 h 2184401"/>
              <a:gd name="connsiteX1" fmla="*/ 769300 w 3831400"/>
              <a:gd name="connsiteY1" fmla="*/ 0 h 2184401"/>
              <a:gd name="connsiteX2" fmla="*/ 867880 w 3831400"/>
              <a:gd name="connsiteY2" fmla="*/ 0 h 2184401"/>
              <a:gd name="connsiteX3" fmla="*/ 896300 w 3831400"/>
              <a:gd name="connsiteY3" fmla="*/ 0 h 2184401"/>
              <a:gd name="connsiteX4" fmla="*/ 3704400 w 3831400"/>
              <a:gd name="connsiteY4" fmla="*/ 0 h 2184401"/>
              <a:gd name="connsiteX5" fmla="*/ 3831400 w 3831400"/>
              <a:gd name="connsiteY5" fmla="*/ 0 h 2184401"/>
              <a:gd name="connsiteX6" fmla="*/ 3831400 w 3831400"/>
              <a:gd name="connsiteY6" fmla="*/ 2184401 h 2184401"/>
              <a:gd name="connsiteX7" fmla="*/ 3704400 w 3831400"/>
              <a:gd name="connsiteY7" fmla="*/ 2184401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896300 w 3831400"/>
              <a:gd name="connsiteY10" fmla="*/ 2184401 h 2184401"/>
              <a:gd name="connsiteX11" fmla="*/ 769300 w 3831400"/>
              <a:gd name="connsiteY11" fmla="*/ 2184401 h 2184401"/>
              <a:gd name="connsiteX12" fmla="*/ 127000 w 3831400"/>
              <a:gd name="connsiteY12" fmla="*/ 2184401 h 2184401"/>
              <a:gd name="connsiteX13" fmla="*/ 0 w 3831400"/>
              <a:gd name="connsiteY13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400" h="2184401">
                <a:moveTo>
                  <a:pt x="740880" y="0"/>
                </a:moveTo>
                <a:lnTo>
                  <a:pt x="769300" y="0"/>
                </a:lnTo>
                <a:lnTo>
                  <a:pt x="867880" y="0"/>
                </a:lnTo>
                <a:lnTo>
                  <a:pt x="8963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831400" y="2184401"/>
                </a:lnTo>
                <a:lnTo>
                  <a:pt x="3704400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896300" y="2184401"/>
                </a:lnTo>
                <a:lnTo>
                  <a:pt x="7693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3686301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3 visual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9E6CA49-B2A0-A043-8A23-11A889B5F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C0A942A-7ECF-6F92-E229-99AE17276F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600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C719E68-C8E6-1C60-22D6-EF1FDED417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4399" y="1800000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2E18DA31-C378-889D-1056-A7C85B6C9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8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8B696B9-2EE8-F874-2457-DA49D87C2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6000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DA52C4C-5893-FA39-3661-89BBDD5E29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3199" y="4862738"/>
            <a:ext cx="3598801" cy="536800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200" b="0" cap="all">
                <a:latin typeface="+mj-lt"/>
              </a:defRPr>
            </a:lvl9pPr>
          </a:lstStyle>
          <a:p>
            <a:pPr lvl="0"/>
            <a:r>
              <a:rPr lang="en-GB" noProof="0"/>
              <a:t>Text (2 Lines max.)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6E2DC170-CF1D-8A13-46E5-ED8B5232AD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38800" y="2476500"/>
            <a:ext cx="3831400" cy="2184401"/>
          </a:xfrm>
          <a:custGeom>
            <a:avLst/>
            <a:gdLst>
              <a:gd name="connsiteX0" fmla="*/ 1200 w 3831400"/>
              <a:gd name="connsiteY0" fmla="*/ 0 h 2184401"/>
              <a:gd name="connsiteX1" fmla="*/ 128200 w 3831400"/>
              <a:gd name="connsiteY1" fmla="*/ 0 h 2184401"/>
              <a:gd name="connsiteX2" fmla="*/ 740880 w 3831400"/>
              <a:gd name="connsiteY2" fmla="*/ 0 h 2184401"/>
              <a:gd name="connsiteX3" fmla="*/ 867880 w 3831400"/>
              <a:gd name="connsiteY3" fmla="*/ 0 h 2184401"/>
              <a:gd name="connsiteX4" fmla="*/ 2370700 w 3831400"/>
              <a:gd name="connsiteY4" fmla="*/ 0 h 2184401"/>
              <a:gd name="connsiteX5" fmla="*/ 2497700 w 3831400"/>
              <a:gd name="connsiteY5" fmla="*/ 0 h 2184401"/>
              <a:gd name="connsiteX6" fmla="*/ 3704400 w 3831400"/>
              <a:gd name="connsiteY6" fmla="*/ 0 h 2184401"/>
              <a:gd name="connsiteX7" fmla="*/ 3831400 w 3831400"/>
              <a:gd name="connsiteY7" fmla="*/ 0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2497700 w 3831400"/>
              <a:gd name="connsiteY10" fmla="*/ 2184401 h 2184401"/>
              <a:gd name="connsiteX11" fmla="*/ 2370700 w 3831400"/>
              <a:gd name="connsiteY11" fmla="*/ 2184401 h 2184401"/>
              <a:gd name="connsiteX12" fmla="*/ 128200 w 3831400"/>
              <a:gd name="connsiteY12" fmla="*/ 2184401 h 2184401"/>
              <a:gd name="connsiteX13" fmla="*/ 127000 w 3831400"/>
              <a:gd name="connsiteY13" fmla="*/ 2184401 h 2184401"/>
              <a:gd name="connsiteX14" fmla="*/ 1200 w 3831400"/>
              <a:gd name="connsiteY14" fmla="*/ 2184401 h 2184401"/>
              <a:gd name="connsiteX15" fmla="*/ 0 w 3831400"/>
              <a:gd name="connsiteY15" fmla="*/ 2184401 h 2184401"/>
              <a:gd name="connsiteX16" fmla="*/ 1200 w 3831400"/>
              <a:gd name="connsiteY16" fmla="*/ 2180863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1400" h="2184401">
                <a:moveTo>
                  <a:pt x="1200" y="0"/>
                </a:moveTo>
                <a:lnTo>
                  <a:pt x="128200" y="0"/>
                </a:lnTo>
                <a:lnTo>
                  <a:pt x="740880" y="0"/>
                </a:lnTo>
                <a:lnTo>
                  <a:pt x="867880" y="0"/>
                </a:lnTo>
                <a:lnTo>
                  <a:pt x="2370700" y="0"/>
                </a:lnTo>
                <a:lnTo>
                  <a:pt x="24977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2497700" y="2184401"/>
                </a:lnTo>
                <a:lnTo>
                  <a:pt x="2370700" y="2184401"/>
                </a:lnTo>
                <a:lnTo>
                  <a:pt x="128200" y="2184401"/>
                </a:lnTo>
                <a:lnTo>
                  <a:pt x="127000" y="2184401"/>
                </a:lnTo>
                <a:lnTo>
                  <a:pt x="1200" y="2184401"/>
                </a:lnTo>
                <a:lnTo>
                  <a:pt x="0" y="2184401"/>
                </a:lnTo>
                <a:lnTo>
                  <a:pt x="1200" y="2180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FCC2BD9C-509A-EA74-330C-9C9D9E7A06C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741900" y="2476500"/>
            <a:ext cx="4708199" cy="2184401"/>
          </a:xfrm>
          <a:custGeom>
            <a:avLst/>
            <a:gdLst>
              <a:gd name="connsiteX0" fmla="*/ 740880 w 4708199"/>
              <a:gd name="connsiteY0" fmla="*/ 0 h 2184401"/>
              <a:gd name="connsiteX1" fmla="*/ 750999 w 4708199"/>
              <a:gd name="connsiteY1" fmla="*/ 0 h 2184401"/>
              <a:gd name="connsiteX2" fmla="*/ 867880 w 4708199"/>
              <a:gd name="connsiteY2" fmla="*/ 0 h 2184401"/>
              <a:gd name="connsiteX3" fmla="*/ 877999 w 4708199"/>
              <a:gd name="connsiteY3" fmla="*/ 0 h 2184401"/>
              <a:gd name="connsiteX4" fmla="*/ 994880 w 4708199"/>
              <a:gd name="connsiteY4" fmla="*/ 0 h 2184401"/>
              <a:gd name="connsiteX5" fmla="*/ 1004999 w 4708199"/>
              <a:gd name="connsiteY5" fmla="*/ 0 h 2184401"/>
              <a:gd name="connsiteX6" fmla="*/ 1490679 w 4708199"/>
              <a:gd name="connsiteY6" fmla="*/ 0 h 2184401"/>
              <a:gd name="connsiteX7" fmla="*/ 1617679 w 4708199"/>
              <a:gd name="connsiteY7" fmla="*/ 0 h 2184401"/>
              <a:gd name="connsiteX8" fmla="*/ 1744679 w 4708199"/>
              <a:gd name="connsiteY8" fmla="*/ 0 h 2184401"/>
              <a:gd name="connsiteX9" fmla="*/ 3120499 w 4708199"/>
              <a:gd name="connsiteY9" fmla="*/ 0 h 2184401"/>
              <a:gd name="connsiteX10" fmla="*/ 3247499 w 4708199"/>
              <a:gd name="connsiteY10" fmla="*/ 0 h 2184401"/>
              <a:gd name="connsiteX11" fmla="*/ 3374499 w 4708199"/>
              <a:gd name="connsiteY11" fmla="*/ 0 h 2184401"/>
              <a:gd name="connsiteX12" fmla="*/ 3704400 w 4708199"/>
              <a:gd name="connsiteY12" fmla="*/ 0 h 2184401"/>
              <a:gd name="connsiteX13" fmla="*/ 3831400 w 4708199"/>
              <a:gd name="connsiteY13" fmla="*/ 0 h 2184401"/>
              <a:gd name="connsiteX14" fmla="*/ 3958400 w 4708199"/>
              <a:gd name="connsiteY14" fmla="*/ 0 h 2184401"/>
              <a:gd name="connsiteX15" fmla="*/ 4454199 w 4708199"/>
              <a:gd name="connsiteY15" fmla="*/ 0 h 2184401"/>
              <a:gd name="connsiteX16" fmla="*/ 4581199 w 4708199"/>
              <a:gd name="connsiteY16" fmla="*/ 0 h 2184401"/>
              <a:gd name="connsiteX17" fmla="*/ 4708199 w 4708199"/>
              <a:gd name="connsiteY17" fmla="*/ 0 h 2184401"/>
              <a:gd name="connsiteX18" fmla="*/ 3967319 w 4708199"/>
              <a:gd name="connsiteY18" fmla="*/ 2184401 h 2184401"/>
              <a:gd name="connsiteX19" fmla="*/ 3840319 w 4708199"/>
              <a:gd name="connsiteY19" fmla="*/ 2184401 h 2184401"/>
              <a:gd name="connsiteX20" fmla="*/ 3713319 w 4708199"/>
              <a:gd name="connsiteY20" fmla="*/ 2184401 h 2184401"/>
              <a:gd name="connsiteX21" fmla="*/ 3374499 w 4708199"/>
              <a:gd name="connsiteY21" fmla="*/ 2184401 h 2184401"/>
              <a:gd name="connsiteX22" fmla="*/ 3247499 w 4708199"/>
              <a:gd name="connsiteY22" fmla="*/ 2184401 h 2184401"/>
              <a:gd name="connsiteX23" fmla="*/ 3217520 w 4708199"/>
              <a:gd name="connsiteY23" fmla="*/ 2184401 h 2184401"/>
              <a:gd name="connsiteX24" fmla="*/ 3120499 w 4708199"/>
              <a:gd name="connsiteY24" fmla="*/ 2184401 h 2184401"/>
              <a:gd name="connsiteX25" fmla="*/ 3090520 w 4708199"/>
              <a:gd name="connsiteY25" fmla="*/ 2184401 h 2184401"/>
              <a:gd name="connsiteX26" fmla="*/ 2963520 w 4708199"/>
              <a:gd name="connsiteY26" fmla="*/ 2184401 h 2184401"/>
              <a:gd name="connsiteX27" fmla="*/ 1004999 w 4708199"/>
              <a:gd name="connsiteY27" fmla="*/ 2184401 h 2184401"/>
              <a:gd name="connsiteX28" fmla="*/ 1003799 w 4708199"/>
              <a:gd name="connsiteY28" fmla="*/ 2184401 h 2184401"/>
              <a:gd name="connsiteX29" fmla="*/ 877999 w 4708199"/>
              <a:gd name="connsiteY29" fmla="*/ 2184401 h 2184401"/>
              <a:gd name="connsiteX30" fmla="*/ 876799 w 4708199"/>
              <a:gd name="connsiteY30" fmla="*/ 2184401 h 2184401"/>
              <a:gd name="connsiteX31" fmla="*/ 750999 w 4708199"/>
              <a:gd name="connsiteY31" fmla="*/ 2184401 h 2184401"/>
              <a:gd name="connsiteX32" fmla="*/ 749799 w 4708199"/>
              <a:gd name="connsiteY32" fmla="*/ 2184401 h 2184401"/>
              <a:gd name="connsiteX33" fmla="*/ 254000 w 4708199"/>
              <a:gd name="connsiteY33" fmla="*/ 2184401 h 2184401"/>
              <a:gd name="connsiteX34" fmla="*/ 127000 w 4708199"/>
              <a:gd name="connsiteY34" fmla="*/ 2184401 h 2184401"/>
              <a:gd name="connsiteX35" fmla="*/ 0 w 4708199"/>
              <a:gd name="connsiteY35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08199" h="2184401">
                <a:moveTo>
                  <a:pt x="740880" y="0"/>
                </a:moveTo>
                <a:lnTo>
                  <a:pt x="750999" y="0"/>
                </a:lnTo>
                <a:lnTo>
                  <a:pt x="867880" y="0"/>
                </a:lnTo>
                <a:lnTo>
                  <a:pt x="877999" y="0"/>
                </a:lnTo>
                <a:lnTo>
                  <a:pt x="994880" y="0"/>
                </a:lnTo>
                <a:lnTo>
                  <a:pt x="1004999" y="0"/>
                </a:lnTo>
                <a:lnTo>
                  <a:pt x="1490679" y="0"/>
                </a:lnTo>
                <a:lnTo>
                  <a:pt x="1617679" y="0"/>
                </a:lnTo>
                <a:lnTo>
                  <a:pt x="1744679" y="0"/>
                </a:lnTo>
                <a:lnTo>
                  <a:pt x="3120499" y="0"/>
                </a:lnTo>
                <a:lnTo>
                  <a:pt x="3247499" y="0"/>
                </a:lnTo>
                <a:lnTo>
                  <a:pt x="3374499" y="0"/>
                </a:lnTo>
                <a:lnTo>
                  <a:pt x="3704400" y="0"/>
                </a:lnTo>
                <a:lnTo>
                  <a:pt x="3831400" y="0"/>
                </a:lnTo>
                <a:lnTo>
                  <a:pt x="3958400" y="0"/>
                </a:lnTo>
                <a:lnTo>
                  <a:pt x="4454199" y="0"/>
                </a:lnTo>
                <a:lnTo>
                  <a:pt x="4581199" y="0"/>
                </a:lnTo>
                <a:lnTo>
                  <a:pt x="4708199" y="0"/>
                </a:lnTo>
                <a:lnTo>
                  <a:pt x="3967319" y="2184401"/>
                </a:lnTo>
                <a:lnTo>
                  <a:pt x="3840319" y="2184401"/>
                </a:lnTo>
                <a:lnTo>
                  <a:pt x="3713319" y="2184401"/>
                </a:lnTo>
                <a:lnTo>
                  <a:pt x="3374499" y="2184401"/>
                </a:lnTo>
                <a:lnTo>
                  <a:pt x="3247499" y="2184401"/>
                </a:lnTo>
                <a:lnTo>
                  <a:pt x="3217520" y="2184401"/>
                </a:lnTo>
                <a:lnTo>
                  <a:pt x="3120499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1004999" y="2184401"/>
                </a:lnTo>
                <a:lnTo>
                  <a:pt x="1003799" y="2184401"/>
                </a:lnTo>
                <a:lnTo>
                  <a:pt x="877999" y="2184401"/>
                </a:lnTo>
                <a:lnTo>
                  <a:pt x="876799" y="2184401"/>
                </a:lnTo>
                <a:lnTo>
                  <a:pt x="750999" y="2184401"/>
                </a:lnTo>
                <a:lnTo>
                  <a:pt x="749799" y="2184401"/>
                </a:lnTo>
                <a:lnTo>
                  <a:pt x="2540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5D84C565-06B2-A675-A549-F70B8EF0E2F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7821802" y="2476500"/>
            <a:ext cx="3831400" cy="2184401"/>
          </a:xfrm>
          <a:custGeom>
            <a:avLst/>
            <a:gdLst>
              <a:gd name="connsiteX0" fmla="*/ 740880 w 3831400"/>
              <a:gd name="connsiteY0" fmla="*/ 0 h 2184401"/>
              <a:gd name="connsiteX1" fmla="*/ 769300 w 3831400"/>
              <a:gd name="connsiteY1" fmla="*/ 0 h 2184401"/>
              <a:gd name="connsiteX2" fmla="*/ 867880 w 3831400"/>
              <a:gd name="connsiteY2" fmla="*/ 0 h 2184401"/>
              <a:gd name="connsiteX3" fmla="*/ 896300 w 3831400"/>
              <a:gd name="connsiteY3" fmla="*/ 0 h 2184401"/>
              <a:gd name="connsiteX4" fmla="*/ 3704400 w 3831400"/>
              <a:gd name="connsiteY4" fmla="*/ 0 h 2184401"/>
              <a:gd name="connsiteX5" fmla="*/ 3831400 w 3831400"/>
              <a:gd name="connsiteY5" fmla="*/ 0 h 2184401"/>
              <a:gd name="connsiteX6" fmla="*/ 3831400 w 3831400"/>
              <a:gd name="connsiteY6" fmla="*/ 2184401 h 2184401"/>
              <a:gd name="connsiteX7" fmla="*/ 3704400 w 3831400"/>
              <a:gd name="connsiteY7" fmla="*/ 2184401 h 2184401"/>
              <a:gd name="connsiteX8" fmla="*/ 3090520 w 3831400"/>
              <a:gd name="connsiteY8" fmla="*/ 2184401 h 2184401"/>
              <a:gd name="connsiteX9" fmla="*/ 2963520 w 3831400"/>
              <a:gd name="connsiteY9" fmla="*/ 2184401 h 2184401"/>
              <a:gd name="connsiteX10" fmla="*/ 896300 w 3831400"/>
              <a:gd name="connsiteY10" fmla="*/ 2184401 h 2184401"/>
              <a:gd name="connsiteX11" fmla="*/ 769300 w 3831400"/>
              <a:gd name="connsiteY11" fmla="*/ 2184401 h 2184401"/>
              <a:gd name="connsiteX12" fmla="*/ 127000 w 3831400"/>
              <a:gd name="connsiteY12" fmla="*/ 2184401 h 2184401"/>
              <a:gd name="connsiteX13" fmla="*/ 0 w 3831400"/>
              <a:gd name="connsiteY13" fmla="*/ 2184401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400" h="2184401">
                <a:moveTo>
                  <a:pt x="740880" y="0"/>
                </a:moveTo>
                <a:lnTo>
                  <a:pt x="769300" y="0"/>
                </a:lnTo>
                <a:lnTo>
                  <a:pt x="867880" y="0"/>
                </a:lnTo>
                <a:lnTo>
                  <a:pt x="896300" y="0"/>
                </a:lnTo>
                <a:lnTo>
                  <a:pt x="3704400" y="0"/>
                </a:lnTo>
                <a:lnTo>
                  <a:pt x="3831400" y="0"/>
                </a:lnTo>
                <a:lnTo>
                  <a:pt x="3831400" y="2184401"/>
                </a:lnTo>
                <a:lnTo>
                  <a:pt x="3704400" y="2184401"/>
                </a:lnTo>
                <a:lnTo>
                  <a:pt x="3090520" y="2184401"/>
                </a:lnTo>
                <a:lnTo>
                  <a:pt x="2963520" y="2184401"/>
                </a:lnTo>
                <a:lnTo>
                  <a:pt x="896300" y="2184401"/>
                </a:lnTo>
                <a:lnTo>
                  <a:pt x="769300" y="2184401"/>
                </a:lnTo>
                <a:lnTo>
                  <a:pt x="127000" y="2184401"/>
                </a:lnTo>
                <a:lnTo>
                  <a:pt x="0" y="2184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Select the icon to insert a picture </a:t>
            </a:r>
          </a:p>
        </p:txBody>
      </p:sp>
    </p:spTree>
    <p:extLst>
      <p:ext uri="{BB962C8B-B14F-4D97-AF65-F5344CB8AC3E}">
        <p14:creationId xmlns:p14="http://schemas.microsoft.com/office/powerpoint/2010/main" val="114686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visua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iel, véhicule, voiture&#10;&#10;Description générée automatiquement">
            <a:extLst>
              <a:ext uri="{FF2B5EF4-FFF2-40B4-BE49-F238E27FC236}">
                <a16:creationId xmlns:a16="http://schemas.microsoft.com/office/drawing/2014/main" id="{9FDA079D-9112-F767-78EA-BFBCF1008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3161"/>
            <a:ext cx="12204000" cy="68643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6A8E50-2045-B092-9FD8-FEEC572F0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000" y="1104900"/>
            <a:ext cx="9720000" cy="2654300"/>
          </a:xfr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3C08A7-B6E5-C77C-672B-A3B7A8474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001" y="3721100"/>
            <a:ext cx="9720000" cy="2663822"/>
          </a:xfrm>
        </p:spPr>
        <p:txBody>
          <a:bodyPr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000" cap="all" baseline="0"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2000" cap="all" baseline="0">
                <a:latin typeface="+mn-lt"/>
              </a:defRPr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3DA6A-FBE7-12EB-6C89-7E8E575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F0BC7-D5D1-0D96-0E9E-6F3AE66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9FC62-D7DC-0786-21C4-313BA4C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976DB151-5E63-43A0-FD7D-59C4AE466776}"/>
              </a:ext>
            </a:extLst>
          </p:cNvPr>
          <p:cNvSpPr>
            <a:spLocks noChangeAspect="1"/>
          </p:cNvSpPr>
          <p:nvPr userDrawn="1"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08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C4181B-6621-097D-98C1-7A4A233DA1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01864-7323-BC9A-2728-ED32B313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B962B7-345E-A01B-A054-A86BCD92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7DA96-4E25-636F-836E-8337365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A7DBA-928D-2C19-9F44-FDF38CC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7CEAF66C-A614-7B67-E4F9-941B41C18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0" name="Graphique 8">
            <a:extLst>
              <a:ext uri="{FF2B5EF4-FFF2-40B4-BE49-F238E27FC236}">
                <a16:creationId xmlns:a16="http://schemas.microsoft.com/office/drawing/2014/main" id="{D24C0CDD-2965-138A-9E5E-DCD2E4F73ED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que 7">
            <a:extLst>
              <a:ext uri="{FF2B5EF4-FFF2-40B4-BE49-F238E27FC236}">
                <a16:creationId xmlns:a16="http://schemas.microsoft.com/office/drawing/2014/main" id="{38A17842-E15F-9FC9-E8D1-D4D5068AF5BC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1384300" y="1817056"/>
            <a:ext cx="9423400" cy="4191000"/>
          </a:xfrm>
        </p:spPr>
        <p:txBody>
          <a:bodyPr tIns="900000"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GB" noProof="0"/>
              <a:t>Select the icon to insert a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5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40D5B-9072-D7AE-E374-5287420865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3ECA84-3152-940B-6767-C8FC66DD2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AF2312-575D-AE0F-B5EA-4A95E0D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C5D4A8-DEC4-7E4C-D81C-A3C12E5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AB65-5E65-C498-7520-EED45EA5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E2ED4FF7-96DB-CFBF-7EC4-29BE64E81CAB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que 7">
            <a:extLst>
              <a:ext uri="{FF2B5EF4-FFF2-40B4-BE49-F238E27FC236}">
                <a16:creationId xmlns:a16="http://schemas.microsoft.com/office/drawing/2014/main" id="{41B2AEC3-F70A-7369-1D01-942DD9DF833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2575432-F135-C776-D949-4D095E1D0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108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522549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40D5B-9072-D7AE-E374-5287420865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3ECA84-3152-940B-6767-C8FC66DD2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AF2312-575D-AE0F-B5EA-4A95E0D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C5D4A8-DEC4-7E4C-D81C-A3C12E5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AB65-5E65-C498-7520-EED45EA5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E2ED4FF7-96DB-CFBF-7EC4-29BE64E81CAB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que 7">
            <a:extLst>
              <a:ext uri="{FF2B5EF4-FFF2-40B4-BE49-F238E27FC236}">
                <a16:creationId xmlns:a16="http://schemas.microsoft.com/office/drawing/2014/main" id="{41B2AEC3-F70A-7369-1D01-942DD9DF8333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2575432-F135-C776-D949-4D095E1D0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39518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33E643F-2701-3A93-75D5-D411E31456CB}"/>
              </a:ext>
            </a:extLst>
          </p:cNvPr>
          <p:cNvCxnSpPr>
            <a:cxnSpLocks/>
          </p:cNvCxnSpPr>
          <p:nvPr userDrawn="1"/>
        </p:nvCxnSpPr>
        <p:spPr>
          <a:xfrm>
            <a:off x="696000" y="3571876"/>
            <a:ext cx="108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F073600-D15B-13E4-4944-94E5CE596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4374" y="2647951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9600032F-B738-78C3-0CCE-FE949BFAC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43074" y="3571876"/>
            <a:ext cx="1170919" cy="1009416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558000" bIns="162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2505FCDA-FE90-286F-95B3-2A623DE3D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93893" y="2647950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206491D-708C-F67D-6504-5E521AABA1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54276" y="2721153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6F91239E-1EEA-E2B7-73A8-AA0DCE184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031414" y="2721153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49C8EB97-A053-5DAE-9D4E-37CF08BC16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896506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6061E9B2-2DAE-CB41-1580-7C864EFE6D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200792" y="4112436"/>
            <a:ext cx="1331657" cy="10055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CCE49956-93FF-8D96-BE9B-9285BA693D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00792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A92FFEE0-5DA8-24E0-ACE0-E8922EC75B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733241" y="4112436"/>
            <a:ext cx="1331657" cy="10055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46C4AC6C-0E70-5913-900A-5406BA6F74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733241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C4AD67B0-F921-8487-5486-DD3F703BE7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0741841" y="2839263"/>
            <a:ext cx="1331657" cy="589734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 cap="none"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1500" b="1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9E1A4B33-10F9-E9C5-205C-327E99A881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0741841" y="265623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6321E931-BA3B-6228-C391-4F49CA58FB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345554" y="3571876"/>
            <a:ext cx="1170919" cy="1009416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558000" bIns="162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634E9952-7B80-7547-C9BB-9EC65397FA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498986" y="3929407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AEF55246-99CF-8C7A-6BCC-5A07F7F71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562322" y="2647950"/>
            <a:ext cx="1170919" cy="923925"/>
          </a:xfrm>
          <a:custGeom>
            <a:avLst/>
            <a:gdLst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0" fmla="*/ 957263 w 957263"/>
              <a:gd name="connsiteY0" fmla="*/ 738186 h 738186"/>
              <a:gd name="connsiteX1" fmla="*/ 0 w 957263"/>
              <a:gd name="connsiteY1" fmla="*/ 738179 h 738186"/>
              <a:gd name="connsiteX2" fmla="*/ 0 w 957263"/>
              <a:gd name="connsiteY2" fmla="*/ 7 h 738186"/>
              <a:gd name="connsiteX3" fmla="*/ 957263 w 957263"/>
              <a:gd name="connsiteY3" fmla="*/ 0 h 738186"/>
              <a:gd name="connsiteX4" fmla="*/ 957263 w 957263"/>
              <a:gd name="connsiteY4" fmla="*/ 738186 h 738186"/>
              <a:gd name="connsiteX0" fmla="*/ 0 w 957263"/>
              <a:gd name="connsiteY0" fmla="*/ 738179 h 738186"/>
              <a:gd name="connsiteX1" fmla="*/ 0 w 957263"/>
              <a:gd name="connsiteY1" fmla="*/ 7 h 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263" h="738186" stroke="0" extrusionOk="0">
                <a:moveTo>
                  <a:pt x="957263" y="738186"/>
                </a:moveTo>
                <a:lnTo>
                  <a:pt x="0" y="738179"/>
                </a:lnTo>
                <a:lnTo>
                  <a:pt x="0" y="7"/>
                </a:lnTo>
                <a:cubicBezTo>
                  <a:pt x="0" y="3"/>
                  <a:pt x="428581" y="0"/>
                  <a:pt x="957263" y="0"/>
                </a:cubicBezTo>
                <a:lnTo>
                  <a:pt x="957263" y="738186"/>
                </a:lnTo>
                <a:close/>
              </a:path>
              <a:path w="957263" h="738186" fill="none">
                <a:moveTo>
                  <a:pt x="0" y="738179"/>
                </a:moveTo>
                <a:lnTo>
                  <a:pt x="0" y="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</a:ln>
        </p:spPr>
        <p:txBody>
          <a:bodyPr wrap="square" lIns="144000" tIns="252000" bIns="0" anchor="t" anchorCtr="0"/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DAC0A515-EE65-F220-6115-3523A7C414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699843" y="2721153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A845A3BC-60CE-940D-C97C-2ED510E27D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45554" y="5284898"/>
            <a:ext cx="5222446" cy="609549"/>
          </a:xfrm>
          <a:custGeom>
            <a:avLst/>
            <a:gdLst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0 w 5222446"/>
              <a:gd name="connsiteY0" fmla="*/ 282382 h 282385"/>
              <a:gd name="connsiteX1" fmla="*/ 0 w 5222446"/>
              <a:gd name="connsiteY1" fmla="*/ 3 h 282385"/>
              <a:gd name="connsiteX2" fmla="*/ 5222446 w 5222446"/>
              <a:gd name="connsiteY2" fmla="*/ 0 h 282385"/>
              <a:gd name="connsiteX0" fmla="*/ 5222446 w 5222446"/>
              <a:gd name="connsiteY0" fmla="*/ 282385 h 282385"/>
              <a:gd name="connsiteX1" fmla="*/ 0 w 5222446"/>
              <a:gd name="connsiteY1" fmla="*/ 282382 h 282385"/>
              <a:gd name="connsiteX2" fmla="*/ 0 w 5222446"/>
              <a:gd name="connsiteY2" fmla="*/ 3 h 282385"/>
              <a:gd name="connsiteX3" fmla="*/ 5222446 w 5222446"/>
              <a:gd name="connsiteY3" fmla="*/ 0 h 282385"/>
              <a:gd name="connsiteX4" fmla="*/ 5222446 w 5222446"/>
              <a:gd name="connsiteY4" fmla="*/ 282385 h 282385"/>
              <a:gd name="connsiteX0" fmla="*/ 0 w 5222446"/>
              <a:gd name="connsiteY0" fmla="*/ 3 h 282385"/>
              <a:gd name="connsiteX1" fmla="*/ 5222446 w 5222446"/>
              <a:gd name="connsiteY1" fmla="*/ 0 h 2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82385" stroke="0" extrusionOk="0">
                <a:moveTo>
                  <a:pt x="5222446" y="282385"/>
                </a:moveTo>
                <a:lnTo>
                  <a:pt x="0" y="282382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82385"/>
                </a:lnTo>
                <a:close/>
              </a:path>
              <a:path w="5222446" h="282385" fill="none">
                <a:moveTo>
                  <a:pt x="0" y="3"/>
                </a:moveTo>
                <a:cubicBezTo>
                  <a:pt x="0" y="1"/>
                  <a:pt x="2338169" y="0"/>
                  <a:pt x="5222446" y="0"/>
                </a:cubicBezTo>
              </a:path>
            </a:pathLst>
          </a:custGeom>
          <a:noFill/>
          <a:ln w="6350">
            <a:solidFill>
              <a:schemeClr val="tx1"/>
            </a:solidFill>
            <a:miter lim="800000"/>
            <a:tailEnd type="triangle" w="sm" len="sm"/>
          </a:ln>
        </p:spPr>
        <p:txBody>
          <a:bodyPr wrap="square" lIns="0" tIns="324000" bIns="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C349DF73-01A6-3A83-BA5F-EBAEA7CA4A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345554" y="5395665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FE652810-FF5F-711F-27A9-FFC1BD81D0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893893" y="1548128"/>
            <a:ext cx="2835395" cy="336912"/>
          </a:xfrm>
          <a:custGeom>
            <a:avLst/>
            <a:gdLst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96040" stroke="0" extrusionOk="0">
                <a:moveTo>
                  <a:pt x="5222446" y="296040"/>
                </a:moveTo>
                <a:lnTo>
                  <a:pt x="0" y="296037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96040"/>
                </a:lnTo>
                <a:close/>
              </a:path>
              <a:path w="5222446" h="296040" fill="none">
                <a:moveTo>
                  <a:pt x="5222446" y="296040"/>
                </a:moveTo>
                <a:lnTo>
                  <a:pt x="0" y="29603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54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8828515-D7F5-FA5E-8508-52AC2B92C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893893" y="134687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97D0C1F4-48FA-0252-FE5B-5044502364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579818" y="1547043"/>
            <a:ext cx="2835395" cy="193412"/>
          </a:xfrm>
          <a:custGeom>
            <a:avLst/>
            <a:gdLst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  <a:gd name="connsiteX2" fmla="*/ 0 w 5222446"/>
              <a:gd name="connsiteY2" fmla="*/ 3 h 296040"/>
              <a:gd name="connsiteX3" fmla="*/ 5222446 w 5222446"/>
              <a:gd name="connsiteY3" fmla="*/ 0 h 296040"/>
              <a:gd name="connsiteX4" fmla="*/ 5222446 w 5222446"/>
              <a:gd name="connsiteY4" fmla="*/ 296040 h 296040"/>
              <a:gd name="connsiteX0" fmla="*/ 5222446 w 5222446"/>
              <a:gd name="connsiteY0" fmla="*/ 296040 h 296040"/>
              <a:gd name="connsiteX1" fmla="*/ 0 w 5222446"/>
              <a:gd name="connsiteY1" fmla="*/ 296037 h 2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2446" h="296040" stroke="0" extrusionOk="0">
                <a:moveTo>
                  <a:pt x="5222446" y="296040"/>
                </a:moveTo>
                <a:lnTo>
                  <a:pt x="0" y="296037"/>
                </a:lnTo>
                <a:lnTo>
                  <a:pt x="0" y="3"/>
                </a:lnTo>
                <a:cubicBezTo>
                  <a:pt x="0" y="1"/>
                  <a:pt x="2338169" y="0"/>
                  <a:pt x="5222446" y="0"/>
                </a:cubicBezTo>
                <a:lnTo>
                  <a:pt x="5222446" y="296040"/>
                </a:lnTo>
                <a:close/>
              </a:path>
              <a:path w="5222446" h="296040" fill="none">
                <a:moveTo>
                  <a:pt x="5222446" y="296040"/>
                </a:moveTo>
                <a:lnTo>
                  <a:pt x="0" y="296037"/>
                </a:lnTo>
              </a:path>
            </a:pathLst>
          </a:custGeom>
          <a:noFill/>
          <a:ln w="6350">
            <a:solidFill>
              <a:schemeClr val="tx1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54000" anchor="t" anchorCtr="0">
            <a:sp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BE4603C2-0950-49CB-E8FC-145A139801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579818" y="1345789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C1A280D1-245B-6612-69CC-12BDDEAD31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7345878" y="3240788"/>
            <a:ext cx="1080000" cy="138884"/>
          </a:xfrm>
          <a:prstGeom prst="rect">
            <a:avLst/>
          </a:prstGeom>
          <a:noFill/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t" anchorCtr="0">
            <a:noAutofit/>
          </a:bodyPr>
          <a:lstStyle>
            <a:lvl1pPr marL="0" indent="0">
              <a:lnSpc>
                <a:spcPct val="87000"/>
              </a:lnSpc>
              <a:spcAft>
                <a:spcPts val="400"/>
              </a:spcAft>
              <a:buFont typeface="Arial" panose="020B0604020202020204" pitchFamily="34" charset="0"/>
              <a:buNone/>
              <a:defRPr sz="1000" b="1" cap="none">
                <a:latin typeface="+mj-lt"/>
              </a:defRPr>
            </a:lvl1pPr>
            <a:lvl2pPr marL="0" indent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700" cap="none">
                <a:latin typeface="+mj-lt"/>
              </a:defRPr>
            </a:lvl2pPr>
            <a:lvl3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3pPr>
            <a:lvl4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4pPr>
            <a:lvl5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5pPr>
            <a:lvl6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6pPr>
            <a:lvl7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7pPr>
            <a:lvl8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8pPr>
            <a:lvl9pPr marL="0" indent="0">
              <a:lnSpc>
                <a:spcPct val="87000"/>
              </a:lnSpc>
              <a:spcAft>
                <a:spcPts val="0"/>
              </a:spcAft>
              <a:buNone/>
              <a:defRPr sz="700" cap="none">
                <a:latin typeface="+mj-lt"/>
              </a:defRPr>
            </a:lvl9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6AAE9D45-DF02-86C9-1154-E01A4C048C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7345878" y="3039534"/>
            <a:ext cx="518162" cy="129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CCF8ADB-8257-50FC-DBCC-06A2F60CC837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 bwMode="gray">
          <a:xfrm>
            <a:off x="618974" y="3476477"/>
            <a:ext cx="190800" cy="190800"/>
          </a:xfrm>
          <a:prstGeom prst="ellipse">
            <a:avLst/>
          </a:prstGeom>
          <a:solidFill>
            <a:srgbClr val="325A7D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78404B55-27DB-66B0-7F06-F7019BD6D1C1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 bwMode="gray">
          <a:xfrm>
            <a:off x="1647674" y="3476482"/>
            <a:ext cx="190800" cy="190800"/>
          </a:xfrm>
          <a:prstGeom prst="ellipse">
            <a:avLst/>
          </a:prstGeom>
          <a:solidFill>
            <a:srgbClr val="325A7D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ECD959C7-C6EC-6474-169A-3993D6A41BA4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 bwMode="gray">
          <a:xfrm>
            <a:off x="2800219" y="3476477"/>
            <a:ext cx="190800" cy="190800"/>
          </a:xfrm>
          <a:prstGeom prst="ellipse">
            <a:avLst/>
          </a:prstGeom>
          <a:solidFill>
            <a:schemeClr val="accent1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B11C59F7-6F53-A1B9-73E9-50B0B9241F5F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 bwMode="gray">
          <a:xfrm>
            <a:off x="4196812" y="3390642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28E3D8F4-C23C-7AB1-CE44-3AA5101373D0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 bwMode="gray">
          <a:xfrm>
            <a:off x="6250154" y="3476477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3" name="Espace réservé du texte 14">
            <a:extLst>
              <a:ext uri="{FF2B5EF4-FFF2-40B4-BE49-F238E27FC236}">
                <a16:creationId xmlns:a16="http://schemas.microsoft.com/office/drawing/2014/main" id="{ABE6A719-19D0-CB82-2449-F030893F5692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 bwMode="gray">
          <a:xfrm>
            <a:off x="7362922" y="3476477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8253651E-C5C8-8FA3-4A59-869E74A7D15A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 bwMode="gray">
          <a:xfrm>
            <a:off x="8471684" y="3475242"/>
            <a:ext cx="190800" cy="1908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7BD34821-E7B1-3DAE-7D0E-AE127E58C15B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 bwMode="gray">
          <a:xfrm>
            <a:off x="9757841" y="3390642"/>
            <a:ext cx="360000" cy="360000"/>
          </a:xfrm>
          <a:prstGeom prst="ellipse">
            <a:avLst/>
          </a:prstGeom>
          <a:solidFill>
            <a:srgbClr val="F0EC20"/>
          </a:solidFill>
          <a:ln w="6350">
            <a:noFill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6" name="Espace réservé du texte 14">
            <a:extLst>
              <a:ext uri="{FF2B5EF4-FFF2-40B4-BE49-F238E27FC236}">
                <a16:creationId xmlns:a16="http://schemas.microsoft.com/office/drawing/2014/main" id="{D8B6F9D7-E6F9-AEF4-BB32-7E4851F45367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 bwMode="gray">
          <a:xfrm>
            <a:off x="10760582" y="3504035"/>
            <a:ext cx="144000" cy="144000"/>
          </a:xfrm>
          <a:prstGeom prst="ellipse">
            <a:avLst/>
          </a:prstGeom>
          <a:solidFill>
            <a:srgbClr val="F0EC20"/>
          </a:solidFill>
          <a:ln w="50800">
            <a:solidFill>
              <a:schemeClr val="bg1"/>
            </a:solidFill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7" name="Espace réservé du texte 14">
            <a:extLst>
              <a:ext uri="{FF2B5EF4-FFF2-40B4-BE49-F238E27FC236}">
                <a16:creationId xmlns:a16="http://schemas.microsoft.com/office/drawing/2014/main" id="{0ED592CE-AB1C-92D3-FC4A-7720AAA094D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5744528" y="2209533"/>
            <a:ext cx="0" cy="2772000"/>
          </a:xfrm>
          <a:prstGeom prst="rect">
            <a:avLst/>
          </a:prstGeom>
          <a:noFill/>
          <a:ln w="31750">
            <a:solidFill>
              <a:srgbClr val="F0EC20"/>
            </a:solidFill>
            <a:miter lim="800000"/>
            <a:headEnd type="triangle" w="sm" len="sm"/>
            <a:tailEnd type="none" w="med" len="sm"/>
          </a:ln>
        </p:spPr>
        <p:txBody>
          <a:bodyPr wrap="square" lIns="0" tIns="0" bIns="0" anchor="ctr" anchorCtr="0">
            <a:noAutofit/>
          </a:bodyPr>
          <a:lstStyle>
            <a:lvl1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b="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marL="0" indent="0" algn="ctr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2pPr>
            <a:lvl3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3pPr>
            <a:lvl4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4pPr>
            <a:lvl5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5pPr>
            <a:lvl6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6pPr>
            <a:lvl7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7pPr>
            <a:lvl8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8pPr>
            <a:lvl9pPr marL="0" indent="0" algn="ctr">
              <a:lnSpc>
                <a:spcPct val="87000"/>
              </a:lnSpc>
              <a:spcAft>
                <a:spcPts val="0"/>
              </a:spcAft>
              <a:buNone/>
              <a:defRPr sz="100" cap="none">
                <a:solidFill>
                  <a:schemeClr val="tx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146B8879-14D3-C5B1-07CE-250421F931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5872919" y="2251632"/>
            <a:ext cx="518162" cy="129838"/>
          </a:xfrm>
          <a:prstGeom prst="roundRect">
            <a:avLst>
              <a:gd name="adj" fmla="val 50000"/>
            </a:avLst>
          </a:prstGeom>
          <a:solidFill>
            <a:srgbClr val="F0EC20"/>
          </a:solidFill>
          <a:ln w="6350">
            <a:noFill/>
          </a:ln>
        </p:spPr>
        <p:txBody>
          <a:bodyPr wrap="none" lIns="54000" tIns="0" rIns="54000" bIns="0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="0" cap="all"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 b="0" cap="all">
                <a:latin typeface="+mj-lt"/>
              </a:defRPr>
            </a:lvl9pPr>
          </a:lstStyle>
          <a:p>
            <a:pPr lvl="0"/>
            <a:r>
              <a:rPr lang="en-GB" noProof="0"/>
              <a:t>00 month</a:t>
            </a:r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id="{29508BDF-3421-FBBE-6F22-88DCAD947BAB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 bwMode="gray">
          <a:xfrm>
            <a:off x="614181" y="6158190"/>
            <a:ext cx="122400" cy="122499"/>
          </a:xfrm>
          <a:prstGeom prst="rect">
            <a:avLst/>
          </a:prstGeom>
          <a:solidFill>
            <a:srgbClr val="325A7D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id="{8CF39A94-BF25-3E52-993E-F0ACF62754E8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 bwMode="gray">
          <a:xfrm>
            <a:off x="1292837" y="6158189"/>
            <a:ext cx="122400" cy="12249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FDC0AECF-C069-F4E3-3036-7127707A6FB5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1916980" y="6158188"/>
            <a:ext cx="122400" cy="122499"/>
          </a:xfrm>
          <a:prstGeom prst="rect">
            <a:avLst/>
          </a:prstGeom>
          <a:solidFill>
            <a:srgbClr val="F0EC20"/>
          </a:solidFill>
          <a:ln w="6350">
            <a:noFill/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  <p:sp>
        <p:nvSpPr>
          <p:cNvPr id="52" name="Espace réservé du texte 14">
            <a:extLst>
              <a:ext uri="{FF2B5EF4-FFF2-40B4-BE49-F238E27FC236}">
                <a16:creationId xmlns:a16="http://schemas.microsoft.com/office/drawing/2014/main" id="{6B63A0AB-0096-C91D-92D2-A6C51E8E9A77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 bwMode="gray">
          <a:xfrm>
            <a:off x="2595636" y="6172687"/>
            <a:ext cx="90000" cy="90000"/>
          </a:xfrm>
          <a:prstGeom prst="rect">
            <a:avLst/>
          </a:prstGeom>
          <a:solidFill>
            <a:srgbClr val="F0EC20"/>
          </a:solidFill>
          <a:ln w="38100">
            <a:solidFill>
              <a:schemeClr val="bg1"/>
            </a:solidFill>
            <a:miter lim="800000"/>
          </a:ln>
        </p:spPr>
        <p:txBody>
          <a:bodyPr wrap="none" lIns="252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 cap="none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000" b="0" cap="none">
                <a:latin typeface="+mn-lt"/>
              </a:defRPr>
            </a:lvl9pPr>
          </a:lstStyle>
          <a:p>
            <a:pPr lvl="0"/>
            <a:r>
              <a:rPr lang="en-GB" noProof="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707191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lanc, brouillard, conception&#10;&#10;Description générée automatiquement">
            <a:extLst>
              <a:ext uri="{FF2B5EF4-FFF2-40B4-BE49-F238E27FC236}">
                <a16:creationId xmlns:a16="http://schemas.microsoft.com/office/drawing/2014/main" id="{9BCA3BD4-EAFF-B916-9CC6-199237E3E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946"/>
            <a:ext cx="12204000" cy="68638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076815-4084-74B8-D0C8-00285467E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C07AFD-C06C-9083-C198-8EE9FFC3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8215A9-E5AD-E787-D6BA-75C80FBF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E30F7F-DEAF-E1E7-9575-A7EEF864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51FA5C26-5794-6F6E-F163-4F2E45AAB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85778"/>
            <a:ext cx="9720000" cy="39518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800" cap="all" baseline="0">
                <a:latin typeface="+mn-lt"/>
              </a:defRPr>
            </a:lvl5pPr>
            <a:lvl6pPr marL="0" indent="0">
              <a:buNone/>
              <a:defRPr sz="1800" cap="all" baseline="0"/>
            </a:lvl6pPr>
            <a:lvl7pPr marL="0" indent="0">
              <a:buNone/>
              <a:defRPr sz="1800" cap="all" baseline="0"/>
            </a:lvl7pPr>
            <a:lvl8pPr marL="0" indent="0">
              <a:buNone/>
              <a:defRPr sz="1800" cap="all" baseline="0"/>
            </a:lvl8pPr>
            <a:lvl9pPr marL="0" indent="0">
              <a:buNone/>
              <a:defRPr sz="1800" cap="all" baseline="0"/>
            </a:lvl9pPr>
          </a:lstStyle>
          <a:p>
            <a:pPr lvl="0"/>
            <a:r>
              <a:rPr lang="en-GB" noProof="0"/>
              <a:t>subline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FB8D286-C86C-BCFC-8431-5C23D3C953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4" y="2057399"/>
            <a:ext cx="3067050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1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04A43AA5-6E26-E1B8-2289-913FE5A2EE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6275" y="2057399"/>
            <a:ext cx="3067050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2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537EF8C1-C28B-7FD0-ABCC-5EC50C74EC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686" y="2057399"/>
            <a:ext cx="3067050" cy="2724151"/>
          </a:xfrm>
          <a:solidFill>
            <a:schemeClr val="accent2">
              <a:alpha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cap="all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800" cap="all">
                <a:latin typeface="+mj-lt"/>
              </a:defRPr>
            </a:lvl9pPr>
          </a:lstStyle>
          <a:p>
            <a:pPr lvl="0"/>
            <a:r>
              <a:rPr lang="en-GB" noProof="0"/>
              <a:t>Block 3</a:t>
            </a:r>
          </a:p>
        </p:txBody>
      </p:sp>
      <p:sp>
        <p:nvSpPr>
          <p:cNvPr id="6" name="Graphique 8">
            <a:extLst>
              <a:ext uri="{FF2B5EF4-FFF2-40B4-BE49-F238E27FC236}">
                <a16:creationId xmlns:a16="http://schemas.microsoft.com/office/drawing/2014/main" id="{A082DA5D-3B96-B156-A16C-11E40918D0EC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Graphique 7">
            <a:extLst>
              <a:ext uri="{FF2B5EF4-FFF2-40B4-BE49-F238E27FC236}">
                <a16:creationId xmlns:a16="http://schemas.microsoft.com/office/drawing/2014/main" id="{BD843F25-29D1-C8B1-2F87-C7F3947FB039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88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véhicule, Véhicule terrestre, roue, Conception automobile&#10;&#10;Description générée automatiquement">
            <a:extLst>
              <a:ext uri="{FF2B5EF4-FFF2-40B4-BE49-F238E27FC236}">
                <a16:creationId xmlns:a16="http://schemas.microsoft.com/office/drawing/2014/main" id="{40301FD9-EE4B-C17F-186C-A3C6CDB30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187"/>
            <a:ext cx="12204000" cy="6862374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02EA8-7E33-4E4E-3FB8-07857285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8D2964-1693-9221-5F1A-A3B1659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3A16CC-D39E-EEDC-D318-76B548F3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386CC23-63A2-140F-A6A0-0AF463EAA93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66617" y="4652409"/>
            <a:ext cx="2238843" cy="828000"/>
            <a:chOff x="10760582" y="385209"/>
            <a:chExt cx="1070751" cy="396000"/>
          </a:xfrm>
        </p:grpSpPr>
        <p:sp>
          <p:nvSpPr>
            <p:cNvPr id="12" name="Graphique 8">
              <a:extLst>
                <a:ext uri="{FF2B5EF4-FFF2-40B4-BE49-F238E27FC236}">
                  <a16:creationId xmlns:a16="http://schemas.microsoft.com/office/drawing/2014/main" id="{729ECB36-05B7-7910-9BED-1B22595468E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60582" y="385209"/>
              <a:ext cx="446400" cy="395185"/>
            </a:xfrm>
            <a:custGeom>
              <a:avLst/>
              <a:gdLst>
                <a:gd name="connsiteX0" fmla="*/ 493474 w 894646"/>
                <a:gd name="connsiteY0" fmla="*/ 275133 h 792000"/>
                <a:gd name="connsiteX1" fmla="*/ 493573 w 894646"/>
                <a:gd name="connsiteY1" fmla="*/ 275133 h 792000"/>
                <a:gd name="connsiteX2" fmla="*/ 627543 w 894646"/>
                <a:gd name="connsiteY2" fmla="*/ 205265 h 792000"/>
                <a:gd name="connsiteX3" fmla="*/ 627668 w 894646"/>
                <a:gd name="connsiteY3" fmla="*/ 205017 h 792000"/>
                <a:gd name="connsiteX4" fmla="*/ 627543 w 894646"/>
                <a:gd name="connsiteY4" fmla="*/ 204891 h 792000"/>
                <a:gd name="connsiteX5" fmla="*/ 36242 w 894646"/>
                <a:gd name="connsiteY5" fmla="*/ 204891 h 792000"/>
                <a:gd name="connsiteX6" fmla="*/ 4083 w 894646"/>
                <a:gd name="connsiteY6" fmla="*/ 221699 h 792000"/>
                <a:gd name="connsiteX7" fmla="*/ 3957 w 894646"/>
                <a:gd name="connsiteY7" fmla="*/ 221947 h 792000"/>
                <a:gd name="connsiteX8" fmla="*/ 4083 w 894646"/>
                <a:gd name="connsiteY8" fmla="*/ 222073 h 792000"/>
                <a:gd name="connsiteX9" fmla="*/ 493474 w 894646"/>
                <a:gd name="connsiteY9" fmla="*/ 275133 h 792000"/>
                <a:gd name="connsiteX10" fmla="*/ 447283 w 894646"/>
                <a:gd name="connsiteY10" fmla="*/ 19475 h 792000"/>
                <a:gd name="connsiteX11" fmla="*/ 703020 w 894646"/>
                <a:gd name="connsiteY11" fmla="*/ 275192 h 792000"/>
                <a:gd name="connsiteX12" fmla="*/ 702705 w 894646"/>
                <a:gd name="connsiteY12" fmla="*/ 288103 h 792000"/>
                <a:gd name="connsiteX13" fmla="*/ 722386 w 894646"/>
                <a:gd name="connsiteY13" fmla="*/ 290229 h 792000"/>
                <a:gd name="connsiteX14" fmla="*/ 722799 w 894646"/>
                <a:gd name="connsiteY14" fmla="*/ 275192 h 792000"/>
                <a:gd name="connsiteX15" fmla="*/ 446919 w 894646"/>
                <a:gd name="connsiteY15" fmla="*/ 0 h 792000"/>
                <a:gd name="connsiteX16" fmla="*/ 186960 w 894646"/>
                <a:gd name="connsiteY16" fmla="*/ 185190 h 792000"/>
                <a:gd name="connsiteX17" fmla="*/ 207960 w 894646"/>
                <a:gd name="connsiteY17" fmla="*/ 185190 h 792000"/>
                <a:gd name="connsiteX18" fmla="*/ 447283 w 894646"/>
                <a:gd name="connsiteY18" fmla="*/ 19475 h 792000"/>
                <a:gd name="connsiteX19" fmla="*/ 400973 w 894646"/>
                <a:gd name="connsiteY19" fmla="*/ 275113 h 792000"/>
                <a:gd name="connsiteX20" fmla="*/ 267023 w 894646"/>
                <a:gd name="connsiteY20" fmla="*/ 345178 h 792000"/>
                <a:gd name="connsiteX21" fmla="*/ 266897 w 894646"/>
                <a:gd name="connsiteY21" fmla="*/ 345427 h 792000"/>
                <a:gd name="connsiteX22" fmla="*/ 267023 w 894646"/>
                <a:gd name="connsiteY22" fmla="*/ 345552 h 792000"/>
                <a:gd name="connsiteX23" fmla="*/ 858245 w 894646"/>
                <a:gd name="connsiteY23" fmla="*/ 345552 h 792000"/>
                <a:gd name="connsiteX24" fmla="*/ 890444 w 894646"/>
                <a:gd name="connsiteY24" fmla="*/ 328745 h 792000"/>
                <a:gd name="connsiteX25" fmla="*/ 890699 w 894646"/>
                <a:gd name="connsiteY25" fmla="*/ 328508 h 792000"/>
                <a:gd name="connsiteX26" fmla="*/ 890463 w 894646"/>
                <a:gd name="connsiteY26" fmla="*/ 328253 h 792000"/>
                <a:gd name="connsiteX27" fmla="*/ 401091 w 894646"/>
                <a:gd name="connsiteY27" fmla="*/ 275113 h 792000"/>
                <a:gd name="connsiteX28" fmla="*/ 400973 w 894646"/>
                <a:gd name="connsiteY28" fmla="*/ 275113 h 792000"/>
                <a:gd name="connsiteX29" fmla="*/ 557508 w 894646"/>
                <a:gd name="connsiteY29" fmla="*/ 766080 h 792000"/>
                <a:gd name="connsiteX30" fmla="*/ 557313 w 894646"/>
                <a:gd name="connsiteY30" fmla="*/ 765923 h 792000"/>
                <a:gd name="connsiteX31" fmla="*/ 557312 w 894646"/>
                <a:gd name="connsiteY31" fmla="*/ 765903 h 792000"/>
                <a:gd name="connsiteX32" fmla="*/ 557312 w 894646"/>
                <a:gd name="connsiteY32" fmla="*/ 740317 h 792000"/>
                <a:gd name="connsiteX33" fmla="*/ 557439 w 894646"/>
                <a:gd name="connsiteY33" fmla="*/ 740070 h 792000"/>
                <a:gd name="connsiteX34" fmla="*/ 557587 w 894646"/>
                <a:gd name="connsiteY34" fmla="*/ 740081 h 792000"/>
                <a:gd name="connsiteX35" fmla="*/ 625349 w 894646"/>
                <a:gd name="connsiteY35" fmla="*/ 740081 h 792000"/>
                <a:gd name="connsiteX36" fmla="*/ 625546 w 894646"/>
                <a:gd name="connsiteY36" fmla="*/ 739904 h 792000"/>
                <a:gd name="connsiteX37" fmla="*/ 625546 w 894646"/>
                <a:gd name="connsiteY37" fmla="*/ 718254 h 792000"/>
                <a:gd name="connsiteX38" fmla="*/ 625349 w 894646"/>
                <a:gd name="connsiteY38" fmla="*/ 718058 h 792000"/>
                <a:gd name="connsiteX39" fmla="*/ 557587 w 894646"/>
                <a:gd name="connsiteY39" fmla="*/ 718058 h 792000"/>
                <a:gd name="connsiteX40" fmla="*/ 557390 w 894646"/>
                <a:gd name="connsiteY40" fmla="*/ 717903 h 792000"/>
                <a:gd name="connsiteX41" fmla="*/ 557390 w 894646"/>
                <a:gd name="connsiteY41" fmla="*/ 717861 h 792000"/>
                <a:gd name="connsiteX42" fmla="*/ 557390 w 894646"/>
                <a:gd name="connsiteY42" fmla="*/ 693535 h 792000"/>
                <a:gd name="connsiteX43" fmla="*/ 557546 w 894646"/>
                <a:gd name="connsiteY43" fmla="*/ 693338 h 792000"/>
                <a:gd name="connsiteX44" fmla="*/ 557587 w 894646"/>
                <a:gd name="connsiteY44" fmla="*/ 693338 h 792000"/>
                <a:gd name="connsiteX45" fmla="*/ 632376 w 894646"/>
                <a:gd name="connsiteY45" fmla="*/ 693338 h 792000"/>
                <a:gd name="connsiteX46" fmla="*/ 632572 w 894646"/>
                <a:gd name="connsiteY46" fmla="*/ 693183 h 792000"/>
                <a:gd name="connsiteX47" fmla="*/ 632572 w 894646"/>
                <a:gd name="connsiteY47" fmla="*/ 693141 h 792000"/>
                <a:gd name="connsiteX48" fmla="*/ 632572 w 894646"/>
                <a:gd name="connsiteY48" fmla="*/ 669918 h 792000"/>
                <a:gd name="connsiteX49" fmla="*/ 632417 w 894646"/>
                <a:gd name="connsiteY49" fmla="*/ 669721 h 792000"/>
                <a:gd name="connsiteX50" fmla="*/ 632376 w 894646"/>
                <a:gd name="connsiteY50" fmla="*/ 669721 h 792000"/>
                <a:gd name="connsiteX51" fmla="*/ 530526 w 894646"/>
                <a:gd name="connsiteY51" fmla="*/ 669721 h 792000"/>
                <a:gd name="connsiteX52" fmla="*/ 530347 w 894646"/>
                <a:gd name="connsiteY52" fmla="*/ 669897 h 792000"/>
                <a:gd name="connsiteX53" fmla="*/ 530348 w 894646"/>
                <a:gd name="connsiteY53" fmla="*/ 669918 h 792000"/>
                <a:gd name="connsiteX54" fmla="*/ 530348 w 894646"/>
                <a:gd name="connsiteY54" fmla="*/ 789500 h 792000"/>
                <a:gd name="connsiteX55" fmla="*/ 530526 w 894646"/>
                <a:gd name="connsiteY55" fmla="*/ 789697 h 792000"/>
                <a:gd name="connsiteX56" fmla="*/ 632710 w 894646"/>
                <a:gd name="connsiteY56" fmla="*/ 789697 h 792000"/>
                <a:gd name="connsiteX57" fmla="*/ 632907 w 894646"/>
                <a:gd name="connsiteY57" fmla="*/ 789500 h 792000"/>
                <a:gd name="connsiteX58" fmla="*/ 632907 w 894646"/>
                <a:gd name="connsiteY58" fmla="*/ 766277 h 792000"/>
                <a:gd name="connsiteX59" fmla="*/ 632710 w 894646"/>
                <a:gd name="connsiteY59" fmla="*/ 766080 h 792000"/>
                <a:gd name="connsiteX60" fmla="*/ 557508 w 894646"/>
                <a:gd name="connsiteY60" fmla="*/ 766080 h 792000"/>
                <a:gd name="connsiteX61" fmla="*/ 108502 w 894646"/>
                <a:gd name="connsiteY61" fmla="*/ 674405 h 792000"/>
                <a:gd name="connsiteX62" fmla="*/ 69337 w 894646"/>
                <a:gd name="connsiteY62" fmla="*/ 667320 h 792000"/>
                <a:gd name="connsiteX63" fmla="*/ 30171 w 894646"/>
                <a:gd name="connsiteY63" fmla="*/ 674405 h 792000"/>
                <a:gd name="connsiteX64" fmla="*/ 7439 w 894646"/>
                <a:gd name="connsiteY64" fmla="*/ 695247 h 792000"/>
                <a:gd name="connsiteX65" fmla="*/ 0 w 894646"/>
                <a:gd name="connsiteY65" fmla="*/ 729473 h 792000"/>
                <a:gd name="connsiteX66" fmla="*/ 7439 w 894646"/>
                <a:gd name="connsiteY66" fmla="*/ 764073 h 792000"/>
                <a:gd name="connsiteX67" fmla="*/ 30171 w 894646"/>
                <a:gd name="connsiteY67" fmla="*/ 784934 h 792000"/>
                <a:gd name="connsiteX68" fmla="*/ 69337 w 894646"/>
                <a:gd name="connsiteY68" fmla="*/ 792000 h 792000"/>
                <a:gd name="connsiteX69" fmla="*/ 108502 w 894646"/>
                <a:gd name="connsiteY69" fmla="*/ 784934 h 792000"/>
                <a:gd name="connsiteX70" fmla="*/ 131608 w 894646"/>
                <a:gd name="connsiteY70" fmla="*/ 764073 h 792000"/>
                <a:gd name="connsiteX71" fmla="*/ 139048 w 894646"/>
                <a:gd name="connsiteY71" fmla="*/ 729473 h 792000"/>
                <a:gd name="connsiteX72" fmla="*/ 131608 w 894646"/>
                <a:gd name="connsiteY72" fmla="*/ 695247 h 792000"/>
                <a:gd name="connsiteX73" fmla="*/ 108502 w 894646"/>
                <a:gd name="connsiteY73" fmla="*/ 674405 h 792000"/>
                <a:gd name="connsiteX74" fmla="*/ 106554 w 894646"/>
                <a:gd name="connsiteY74" fmla="*/ 751102 h 792000"/>
                <a:gd name="connsiteX75" fmla="*/ 106534 w 894646"/>
                <a:gd name="connsiteY75" fmla="*/ 751161 h 792000"/>
                <a:gd name="connsiteX76" fmla="*/ 93604 w 894646"/>
                <a:gd name="connsiteY76" fmla="*/ 763344 h 792000"/>
                <a:gd name="connsiteX77" fmla="*/ 69317 w 894646"/>
                <a:gd name="connsiteY77" fmla="*/ 767674 h 792000"/>
                <a:gd name="connsiteX78" fmla="*/ 45030 w 894646"/>
                <a:gd name="connsiteY78" fmla="*/ 763738 h 792000"/>
                <a:gd name="connsiteX79" fmla="*/ 32120 w 894646"/>
                <a:gd name="connsiteY79" fmla="*/ 751161 h 792000"/>
                <a:gd name="connsiteX80" fmla="*/ 28183 w 894646"/>
                <a:gd name="connsiteY80" fmla="*/ 729926 h 792000"/>
                <a:gd name="connsiteX81" fmla="*/ 32120 w 894646"/>
                <a:gd name="connsiteY81" fmla="*/ 708276 h 792000"/>
                <a:gd name="connsiteX82" fmla="*/ 45050 w 894646"/>
                <a:gd name="connsiteY82" fmla="*/ 696074 h 792000"/>
                <a:gd name="connsiteX83" fmla="*/ 69337 w 894646"/>
                <a:gd name="connsiteY83" fmla="*/ 691744 h 792000"/>
                <a:gd name="connsiteX84" fmla="*/ 93997 w 894646"/>
                <a:gd name="connsiteY84" fmla="*/ 695680 h 792000"/>
                <a:gd name="connsiteX85" fmla="*/ 106534 w 894646"/>
                <a:gd name="connsiteY85" fmla="*/ 708276 h 792000"/>
                <a:gd name="connsiteX86" fmla="*/ 110471 w 894646"/>
                <a:gd name="connsiteY86" fmla="*/ 729512 h 792000"/>
                <a:gd name="connsiteX87" fmla="*/ 106554 w 894646"/>
                <a:gd name="connsiteY87" fmla="*/ 751102 h 792000"/>
                <a:gd name="connsiteX88" fmla="*/ 373293 w 894646"/>
                <a:gd name="connsiteY88" fmla="*/ 673618 h 792000"/>
                <a:gd name="connsiteX89" fmla="*/ 347038 w 894646"/>
                <a:gd name="connsiteY89" fmla="*/ 669681 h 792000"/>
                <a:gd name="connsiteX90" fmla="*/ 279079 w 894646"/>
                <a:gd name="connsiteY90" fmla="*/ 669681 h 792000"/>
                <a:gd name="connsiteX91" fmla="*/ 278882 w 894646"/>
                <a:gd name="connsiteY91" fmla="*/ 669878 h 792000"/>
                <a:gd name="connsiteX92" fmla="*/ 278882 w 894646"/>
                <a:gd name="connsiteY92" fmla="*/ 789461 h 792000"/>
                <a:gd name="connsiteX93" fmla="*/ 279079 w 894646"/>
                <a:gd name="connsiteY93" fmla="*/ 789658 h 792000"/>
                <a:gd name="connsiteX94" fmla="*/ 306121 w 894646"/>
                <a:gd name="connsiteY94" fmla="*/ 789658 h 792000"/>
                <a:gd name="connsiteX95" fmla="*/ 306318 w 894646"/>
                <a:gd name="connsiteY95" fmla="*/ 789461 h 792000"/>
                <a:gd name="connsiteX96" fmla="*/ 306318 w 894646"/>
                <a:gd name="connsiteY96" fmla="*/ 752874 h 792000"/>
                <a:gd name="connsiteX97" fmla="*/ 306474 w 894646"/>
                <a:gd name="connsiteY97" fmla="*/ 752678 h 792000"/>
                <a:gd name="connsiteX98" fmla="*/ 306495 w 894646"/>
                <a:gd name="connsiteY98" fmla="*/ 752677 h 792000"/>
                <a:gd name="connsiteX99" fmla="*/ 347038 w 894646"/>
                <a:gd name="connsiteY99" fmla="*/ 752677 h 792000"/>
                <a:gd name="connsiteX100" fmla="*/ 382307 w 894646"/>
                <a:gd name="connsiteY100" fmla="*/ 742836 h 792000"/>
                <a:gd name="connsiteX101" fmla="*/ 394115 w 894646"/>
                <a:gd name="connsiteY101" fmla="*/ 711347 h 792000"/>
                <a:gd name="connsiteX102" fmla="*/ 389018 w 894646"/>
                <a:gd name="connsiteY102" fmla="*/ 686568 h 792000"/>
                <a:gd name="connsiteX103" fmla="*/ 373293 w 894646"/>
                <a:gd name="connsiteY103" fmla="*/ 673618 h 792000"/>
                <a:gd name="connsiteX104" fmla="*/ 362330 w 894646"/>
                <a:gd name="connsiteY104" fmla="*/ 725143 h 792000"/>
                <a:gd name="connsiteX105" fmla="*/ 345483 w 894646"/>
                <a:gd name="connsiteY105" fmla="*/ 729473 h 792000"/>
                <a:gd name="connsiteX106" fmla="*/ 306495 w 894646"/>
                <a:gd name="connsiteY106" fmla="*/ 729473 h 792000"/>
                <a:gd name="connsiteX107" fmla="*/ 306318 w 894646"/>
                <a:gd name="connsiteY107" fmla="*/ 729276 h 792000"/>
                <a:gd name="connsiteX108" fmla="*/ 306318 w 894646"/>
                <a:gd name="connsiteY108" fmla="*/ 692689 h 792000"/>
                <a:gd name="connsiteX109" fmla="*/ 306495 w 894646"/>
                <a:gd name="connsiteY109" fmla="*/ 692492 h 792000"/>
                <a:gd name="connsiteX110" fmla="*/ 345483 w 894646"/>
                <a:gd name="connsiteY110" fmla="*/ 692492 h 792000"/>
                <a:gd name="connsiteX111" fmla="*/ 358788 w 894646"/>
                <a:gd name="connsiteY111" fmla="*/ 694460 h 792000"/>
                <a:gd name="connsiteX112" fmla="*/ 365460 w 894646"/>
                <a:gd name="connsiteY112" fmla="*/ 700364 h 792000"/>
                <a:gd name="connsiteX113" fmla="*/ 367428 w 894646"/>
                <a:gd name="connsiteY113" fmla="*/ 710579 h 792000"/>
                <a:gd name="connsiteX114" fmla="*/ 362330 w 894646"/>
                <a:gd name="connsiteY114" fmla="*/ 725143 h 792000"/>
                <a:gd name="connsiteX115" fmla="*/ 447283 w 894646"/>
                <a:gd name="connsiteY115" fmla="*/ 530929 h 792000"/>
                <a:gd name="connsiteX116" fmla="*/ 191565 w 894646"/>
                <a:gd name="connsiteY116" fmla="*/ 275192 h 792000"/>
                <a:gd name="connsiteX117" fmla="*/ 191900 w 894646"/>
                <a:gd name="connsiteY117" fmla="*/ 262222 h 792000"/>
                <a:gd name="connsiteX118" fmla="*/ 172219 w 894646"/>
                <a:gd name="connsiteY118" fmla="*/ 260097 h 792000"/>
                <a:gd name="connsiteX119" fmla="*/ 171806 w 894646"/>
                <a:gd name="connsiteY119" fmla="*/ 275192 h 792000"/>
                <a:gd name="connsiteX120" fmla="*/ 447631 w 894646"/>
                <a:gd name="connsiteY120" fmla="*/ 550438 h 792000"/>
                <a:gd name="connsiteX121" fmla="*/ 707684 w 894646"/>
                <a:gd name="connsiteY121" fmla="*/ 365135 h 792000"/>
                <a:gd name="connsiteX122" fmla="*/ 686665 w 894646"/>
                <a:gd name="connsiteY122" fmla="*/ 365135 h 792000"/>
                <a:gd name="connsiteX123" fmla="*/ 447283 w 894646"/>
                <a:gd name="connsiteY123" fmla="*/ 530929 h 792000"/>
                <a:gd name="connsiteX124" fmla="*/ 894470 w 894646"/>
                <a:gd name="connsiteY124" fmla="*/ 765293 h 792000"/>
                <a:gd name="connsiteX125" fmla="*/ 822378 w 894646"/>
                <a:gd name="connsiteY125" fmla="*/ 765293 h 792000"/>
                <a:gd name="connsiteX126" fmla="*/ 822178 w 894646"/>
                <a:gd name="connsiteY126" fmla="*/ 765142 h 792000"/>
                <a:gd name="connsiteX127" fmla="*/ 822181 w 894646"/>
                <a:gd name="connsiteY127" fmla="*/ 765076 h 792000"/>
                <a:gd name="connsiteX128" fmla="*/ 822181 w 894646"/>
                <a:gd name="connsiteY128" fmla="*/ 669918 h 792000"/>
                <a:gd name="connsiteX129" fmla="*/ 821984 w 894646"/>
                <a:gd name="connsiteY129" fmla="*/ 669721 h 792000"/>
                <a:gd name="connsiteX130" fmla="*/ 795336 w 894646"/>
                <a:gd name="connsiteY130" fmla="*/ 669721 h 792000"/>
                <a:gd name="connsiteX131" fmla="*/ 795139 w 894646"/>
                <a:gd name="connsiteY131" fmla="*/ 669918 h 792000"/>
                <a:gd name="connsiteX132" fmla="*/ 795139 w 894646"/>
                <a:gd name="connsiteY132" fmla="*/ 789500 h 792000"/>
                <a:gd name="connsiteX133" fmla="*/ 795336 w 894646"/>
                <a:gd name="connsiteY133" fmla="*/ 789697 h 792000"/>
                <a:gd name="connsiteX134" fmla="*/ 894470 w 894646"/>
                <a:gd name="connsiteY134" fmla="*/ 789697 h 792000"/>
                <a:gd name="connsiteX135" fmla="*/ 894647 w 894646"/>
                <a:gd name="connsiteY135" fmla="*/ 789500 h 792000"/>
                <a:gd name="connsiteX136" fmla="*/ 894647 w 894646"/>
                <a:gd name="connsiteY136" fmla="*/ 765489 h 792000"/>
                <a:gd name="connsiteX137" fmla="*/ 894470 w 894646"/>
                <a:gd name="connsiteY137" fmla="*/ 765293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94646" h="792000">
                  <a:moveTo>
                    <a:pt x="493474" y="275133"/>
                  </a:moveTo>
                  <a:lnTo>
                    <a:pt x="493573" y="275133"/>
                  </a:lnTo>
                  <a:lnTo>
                    <a:pt x="627543" y="205265"/>
                  </a:lnTo>
                  <a:cubicBezTo>
                    <a:pt x="627646" y="205231"/>
                    <a:pt x="627702" y="205120"/>
                    <a:pt x="627668" y="205017"/>
                  </a:cubicBezTo>
                  <a:cubicBezTo>
                    <a:pt x="627648" y="204957"/>
                    <a:pt x="627602" y="204910"/>
                    <a:pt x="627543" y="204891"/>
                  </a:cubicBezTo>
                  <a:lnTo>
                    <a:pt x="36242" y="204891"/>
                  </a:lnTo>
                  <a:lnTo>
                    <a:pt x="4083" y="221699"/>
                  </a:lnTo>
                  <a:cubicBezTo>
                    <a:pt x="3979" y="221733"/>
                    <a:pt x="3923" y="221844"/>
                    <a:pt x="3957" y="221947"/>
                  </a:cubicBezTo>
                  <a:cubicBezTo>
                    <a:pt x="3977" y="222007"/>
                    <a:pt x="4023" y="222053"/>
                    <a:pt x="4083" y="222073"/>
                  </a:cubicBezTo>
                  <a:lnTo>
                    <a:pt x="493474" y="275133"/>
                  </a:lnTo>
                  <a:close/>
                  <a:moveTo>
                    <a:pt x="447283" y="19475"/>
                  </a:moveTo>
                  <a:cubicBezTo>
                    <a:pt x="588515" y="19475"/>
                    <a:pt x="703009" y="133960"/>
                    <a:pt x="703020" y="275192"/>
                  </a:cubicBezTo>
                  <a:cubicBezTo>
                    <a:pt x="703020" y="279522"/>
                    <a:pt x="702921" y="283812"/>
                    <a:pt x="702705" y="288103"/>
                  </a:cubicBezTo>
                  <a:lnTo>
                    <a:pt x="722386" y="290229"/>
                  </a:lnTo>
                  <a:cubicBezTo>
                    <a:pt x="722662" y="285256"/>
                    <a:pt x="722799" y="280244"/>
                    <a:pt x="722799" y="275192"/>
                  </a:cubicBezTo>
                  <a:cubicBezTo>
                    <a:pt x="722609" y="123018"/>
                    <a:pt x="599094" y="-190"/>
                    <a:pt x="446919" y="0"/>
                  </a:cubicBezTo>
                  <a:cubicBezTo>
                    <a:pt x="329694" y="147"/>
                    <a:pt x="225397" y="74446"/>
                    <a:pt x="186960" y="185190"/>
                  </a:cubicBezTo>
                  <a:lnTo>
                    <a:pt x="207960" y="185190"/>
                  </a:lnTo>
                  <a:cubicBezTo>
                    <a:pt x="245476" y="85531"/>
                    <a:pt x="340796" y="19528"/>
                    <a:pt x="447283" y="19475"/>
                  </a:cubicBezTo>
                  <a:close/>
                  <a:moveTo>
                    <a:pt x="400973" y="275113"/>
                  </a:moveTo>
                  <a:lnTo>
                    <a:pt x="267023" y="345178"/>
                  </a:lnTo>
                  <a:cubicBezTo>
                    <a:pt x="266920" y="345212"/>
                    <a:pt x="266863" y="345323"/>
                    <a:pt x="266897" y="345427"/>
                  </a:cubicBezTo>
                  <a:cubicBezTo>
                    <a:pt x="266917" y="345486"/>
                    <a:pt x="266963" y="345533"/>
                    <a:pt x="267023" y="345552"/>
                  </a:cubicBezTo>
                  <a:lnTo>
                    <a:pt x="858245" y="345552"/>
                  </a:lnTo>
                  <a:lnTo>
                    <a:pt x="890444" y="328745"/>
                  </a:lnTo>
                  <a:cubicBezTo>
                    <a:pt x="890580" y="328750"/>
                    <a:pt x="890694" y="328644"/>
                    <a:pt x="890699" y="328508"/>
                  </a:cubicBezTo>
                  <a:cubicBezTo>
                    <a:pt x="890705" y="328373"/>
                    <a:pt x="890599" y="328258"/>
                    <a:pt x="890463" y="328253"/>
                  </a:cubicBezTo>
                  <a:lnTo>
                    <a:pt x="401091" y="275113"/>
                  </a:lnTo>
                  <a:lnTo>
                    <a:pt x="400973" y="275113"/>
                  </a:lnTo>
                  <a:close/>
                  <a:moveTo>
                    <a:pt x="557508" y="766080"/>
                  </a:moveTo>
                  <a:cubicBezTo>
                    <a:pt x="557411" y="766091"/>
                    <a:pt x="557324" y="766021"/>
                    <a:pt x="557313" y="765923"/>
                  </a:cubicBezTo>
                  <a:cubicBezTo>
                    <a:pt x="557312" y="765917"/>
                    <a:pt x="557312" y="765910"/>
                    <a:pt x="557312" y="765903"/>
                  </a:cubicBezTo>
                  <a:lnTo>
                    <a:pt x="557312" y="740317"/>
                  </a:lnTo>
                  <a:cubicBezTo>
                    <a:pt x="557278" y="740214"/>
                    <a:pt x="557335" y="740103"/>
                    <a:pt x="557439" y="740070"/>
                  </a:cubicBezTo>
                  <a:cubicBezTo>
                    <a:pt x="557488" y="740054"/>
                    <a:pt x="557541" y="740058"/>
                    <a:pt x="557587" y="740081"/>
                  </a:cubicBezTo>
                  <a:lnTo>
                    <a:pt x="625349" y="740081"/>
                  </a:lnTo>
                  <a:cubicBezTo>
                    <a:pt x="625451" y="740081"/>
                    <a:pt x="625536" y="740005"/>
                    <a:pt x="625546" y="739904"/>
                  </a:cubicBezTo>
                  <a:lnTo>
                    <a:pt x="625546" y="718254"/>
                  </a:lnTo>
                  <a:cubicBezTo>
                    <a:pt x="625537" y="718150"/>
                    <a:pt x="625454" y="718067"/>
                    <a:pt x="625349" y="718058"/>
                  </a:cubicBezTo>
                  <a:lnTo>
                    <a:pt x="557587" y="718058"/>
                  </a:lnTo>
                  <a:cubicBezTo>
                    <a:pt x="557490" y="718069"/>
                    <a:pt x="557402" y="718000"/>
                    <a:pt x="557390" y="717903"/>
                  </a:cubicBezTo>
                  <a:cubicBezTo>
                    <a:pt x="557389" y="717889"/>
                    <a:pt x="557389" y="717875"/>
                    <a:pt x="557390" y="717861"/>
                  </a:cubicBezTo>
                  <a:lnTo>
                    <a:pt x="557390" y="693535"/>
                  </a:lnTo>
                  <a:cubicBezTo>
                    <a:pt x="557379" y="693438"/>
                    <a:pt x="557448" y="693350"/>
                    <a:pt x="557546" y="693338"/>
                  </a:cubicBezTo>
                  <a:cubicBezTo>
                    <a:pt x="557559" y="693337"/>
                    <a:pt x="557574" y="693337"/>
                    <a:pt x="557587" y="693338"/>
                  </a:cubicBezTo>
                  <a:lnTo>
                    <a:pt x="632376" y="693338"/>
                  </a:lnTo>
                  <a:cubicBezTo>
                    <a:pt x="632473" y="693350"/>
                    <a:pt x="632561" y="693280"/>
                    <a:pt x="632572" y="693183"/>
                  </a:cubicBezTo>
                  <a:cubicBezTo>
                    <a:pt x="632574" y="693169"/>
                    <a:pt x="632574" y="693155"/>
                    <a:pt x="632572" y="693141"/>
                  </a:cubicBezTo>
                  <a:lnTo>
                    <a:pt x="632572" y="669918"/>
                  </a:lnTo>
                  <a:cubicBezTo>
                    <a:pt x="632584" y="669820"/>
                    <a:pt x="632515" y="669732"/>
                    <a:pt x="632417" y="669721"/>
                  </a:cubicBezTo>
                  <a:cubicBezTo>
                    <a:pt x="632403" y="669719"/>
                    <a:pt x="632390" y="669719"/>
                    <a:pt x="632376" y="669721"/>
                  </a:cubicBezTo>
                  <a:lnTo>
                    <a:pt x="530526" y="669721"/>
                  </a:lnTo>
                  <a:cubicBezTo>
                    <a:pt x="530428" y="669720"/>
                    <a:pt x="530348" y="669799"/>
                    <a:pt x="530347" y="669897"/>
                  </a:cubicBezTo>
                  <a:cubicBezTo>
                    <a:pt x="530347" y="669904"/>
                    <a:pt x="530348" y="669911"/>
                    <a:pt x="530348" y="669918"/>
                  </a:cubicBezTo>
                  <a:lnTo>
                    <a:pt x="530348" y="789500"/>
                  </a:lnTo>
                  <a:cubicBezTo>
                    <a:pt x="530348" y="789602"/>
                    <a:pt x="530425" y="789687"/>
                    <a:pt x="530526" y="789697"/>
                  </a:cubicBezTo>
                  <a:lnTo>
                    <a:pt x="632710" y="789697"/>
                  </a:lnTo>
                  <a:cubicBezTo>
                    <a:pt x="632815" y="789688"/>
                    <a:pt x="632898" y="789605"/>
                    <a:pt x="632907" y="789500"/>
                  </a:cubicBezTo>
                  <a:lnTo>
                    <a:pt x="632907" y="766277"/>
                  </a:lnTo>
                  <a:cubicBezTo>
                    <a:pt x="632898" y="766172"/>
                    <a:pt x="632815" y="766089"/>
                    <a:pt x="632710" y="766080"/>
                  </a:cubicBezTo>
                  <a:lnTo>
                    <a:pt x="557508" y="766080"/>
                  </a:lnTo>
                  <a:close/>
                  <a:moveTo>
                    <a:pt x="108502" y="674405"/>
                  </a:moveTo>
                  <a:cubicBezTo>
                    <a:pt x="98327" y="669681"/>
                    <a:pt x="85003" y="667320"/>
                    <a:pt x="69337" y="667320"/>
                  </a:cubicBezTo>
                  <a:cubicBezTo>
                    <a:pt x="53277" y="667320"/>
                    <a:pt x="40347" y="669682"/>
                    <a:pt x="30171" y="674405"/>
                  </a:cubicBezTo>
                  <a:cubicBezTo>
                    <a:pt x="20388" y="678477"/>
                    <a:pt x="12344" y="685853"/>
                    <a:pt x="7439" y="695247"/>
                  </a:cubicBezTo>
                  <a:cubicBezTo>
                    <a:pt x="2362" y="704301"/>
                    <a:pt x="0" y="715696"/>
                    <a:pt x="0" y="729473"/>
                  </a:cubicBezTo>
                  <a:cubicBezTo>
                    <a:pt x="0" y="743624"/>
                    <a:pt x="2362" y="755058"/>
                    <a:pt x="7439" y="764073"/>
                  </a:cubicBezTo>
                  <a:cubicBezTo>
                    <a:pt x="12459" y="773382"/>
                    <a:pt x="20467" y="780730"/>
                    <a:pt x="30171" y="784934"/>
                  </a:cubicBezTo>
                  <a:cubicBezTo>
                    <a:pt x="40346" y="789658"/>
                    <a:pt x="53277" y="792000"/>
                    <a:pt x="69337" y="792000"/>
                  </a:cubicBezTo>
                  <a:cubicBezTo>
                    <a:pt x="85397" y="792000"/>
                    <a:pt x="98327" y="789658"/>
                    <a:pt x="108502" y="784934"/>
                  </a:cubicBezTo>
                  <a:cubicBezTo>
                    <a:pt x="118314" y="780749"/>
                    <a:pt x="126446" y="773407"/>
                    <a:pt x="131608" y="764073"/>
                  </a:cubicBezTo>
                  <a:cubicBezTo>
                    <a:pt x="136705" y="755039"/>
                    <a:pt x="139048" y="743624"/>
                    <a:pt x="139048" y="729473"/>
                  </a:cubicBezTo>
                  <a:cubicBezTo>
                    <a:pt x="139048" y="715696"/>
                    <a:pt x="136705" y="704301"/>
                    <a:pt x="131608" y="695247"/>
                  </a:cubicBezTo>
                  <a:cubicBezTo>
                    <a:pt x="126560" y="685827"/>
                    <a:pt x="118391" y="678458"/>
                    <a:pt x="108502" y="674405"/>
                  </a:cubicBezTo>
                  <a:close/>
                  <a:moveTo>
                    <a:pt x="106554" y="751102"/>
                  </a:moveTo>
                  <a:lnTo>
                    <a:pt x="106534" y="751161"/>
                  </a:lnTo>
                  <a:cubicBezTo>
                    <a:pt x="104005" y="756773"/>
                    <a:pt x="99356" y="761154"/>
                    <a:pt x="93604" y="763344"/>
                  </a:cubicBezTo>
                  <a:cubicBezTo>
                    <a:pt x="87699" y="766100"/>
                    <a:pt x="79492" y="767674"/>
                    <a:pt x="69317" y="767674"/>
                  </a:cubicBezTo>
                  <a:cubicBezTo>
                    <a:pt x="61048" y="767874"/>
                    <a:pt x="52813" y="766540"/>
                    <a:pt x="45030" y="763738"/>
                  </a:cubicBezTo>
                  <a:cubicBezTo>
                    <a:pt x="39405" y="761160"/>
                    <a:pt x="34844" y="756717"/>
                    <a:pt x="32120" y="751161"/>
                  </a:cubicBezTo>
                  <a:cubicBezTo>
                    <a:pt x="29397" y="744418"/>
                    <a:pt x="28059" y="737196"/>
                    <a:pt x="28183" y="729926"/>
                  </a:cubicBezTo>
                  <a:cubicBezTo>
                    <a:pt x="28056" y="722520"/>
                    <a:pt x="29394" y="715163"/>
                    <a:pt x="32120" y="708276"/>
                  </a:cubicBezTo>
                  <a:cubicBezTo>
                    <a:pt x="34653" y="702664"/>
                    <a:pt x="39300" y="698278"/>
                    <a:pt x="45050" y="696074"/>
                  </a:cubicBezTo>
                  <a:cubicBezTo>
                    <a:pt x="50954" y="693318"/>
                    <a:pt x="58827" y="691744"/>
                    <a:pt x="69337" y="691744"/>
                  </a:cubicBezTo>
                  <a:cubicBezTo>
                    <a:pt x="77731" y="691502"/>
                    <a:pt x="86096" y="692837"/>
                    <a:pt x="93997" y="695680"/>
                  </a:cubicBezTo>
                  <a:cubicBezTo>
                    <a:pt x="99600" y="698170"/>
                    <a:pt x="104071" y="702662"/>
                    <a:pt x="106534" y="708276"/>
                  </a:cubicBezTo>
                  <a:cubicBezTo>
                    <a:pt x="109261" y="715018"/>
                    <a:pt x="110600" y="722241"/>
                    <a:pt x="110471" y="729512"/>
                  </a:cubicBezTo>
                  <a:cubicBezTo>
                    <a:pt x="110631" y="736899"/>
                    <a:pt x="109299" y="744243"/>
                    <a:pt x="106554" y="751102"/>
                  </a:cubicBezTo>
                  <a:close/>
                  <a:moveTo>
                    <a:pt x="373293" y="673618"/>
                  </a:moveTo>
                  <a:cubicBezTo>
                    <a:pt x="366641" y="670862"/>
                    <a:pt x="358020" y="669681"/>
                    <a:pt x="347038" y="669681"/>
                  </a:cubicBezTo>
                  <a:lnTo>
                    <a:pt x="279079" y="669681"/>
                  </a:lnTo>
                  <a:cubicBezTo>
                    <a:pt x="278970" y="669681"/>
                    <a:pt x="278882" y="669769"/>
                    <a:pt x="278882" y="669878"/>
                  </a:cubicBezTo>
                  <a:lnTo>
                    <a:pt x="278882" y="789461"/>
                  </a:lnTo>
                  <a:cubicBezTo>
                    <a:pt x="278891" y="789566"/>
                    <a:pt x="278974" y="789649"/>
                    <a:pt x="279079" y="789658"/>
                  </a:cubicBezTo>
                  <a:lnTo>
                    <a:pt x="306121" y="789658"/>
                  </a:lnTo>
                  <a:cubicBezTo>
                    <a:pt x="306225" y="789649"/>
                    <a:pt x="306309" y="789566"/>
                    <a:pt x="306318" y="789461"/>
                  </a:cubicBezTo>
                  <a:lnTo>
                    <a:pt x="306318" y="752874"/>
                  </a:lnTo>
                  <a:cubicBezTo>
                    <a:pt x="306307" y="752776"/>
                    <a:pt x="306377" y="752689"/>
                    <a:pt x="306474" y="752678"/>
                  </a:cubicBezTo>
                  <a:cubicBezTo>
                    <a:pt x="306481" y="752677"/>
                    <a:pt x="306488" y="752677"/>
                    <a:pt x="306495" y="752677"/>
                  </a:cubicBezTo>
                  <a:lnTo>
                    <a:pt x="347038" y="752677"/>
                  </a:lnTo>
                  <a:cubicBezTo>
                    <a:pt x="362783" y="752677"/>
                    <a:pt x="374473" y="749528"/>
                    <a:pt x="382307" y="742836"/>
                  </a:cubicBezTo>
                  <a:cubicBezTo>
                    <a:pt x="390179" y="736538"/>
                    <a:pt x="394115" y="725930"/>
                    <a:pt x="394115" y="711347"/>
                  </a:cubicBezTo>
                  <a:cubicBezTo>
                    <a:pt x="394115" y="700738"/>
                    <a:pt x="392541" y="692472"/>
                    <a:pt x="389018" y="686568"/>
                  </a:cubicBezTo>
                  <a:cubicBezTo>
                    <a:pt x="385653" y="680376"/>
                    <a:pt x="380015" y="675733"/>
                    <a:pt x="373293" y="673618"/>
                  </a:cubicBezTo>
                  <a:close/>
                  <a:moveTo>
                    <a:pt x="362330" y="725143"/>
                  </a:moveTo>
                  <a:cubicBezTo>
                    <a:pt x="358788" y="728292"/>
                    <a:pt x="353316" y="729473"/>
                    <a:pt x="345483" y="729473"/>
                  </a:cubicBezTo>
                  <a:lnTo>
                    <a:pt x="306495" y="729473"/>
                  </a:lnTo>
                  <a:cubicBezTo>
                    <a:pt x="306394" y="729463"/>
                    <a:pt x="306317" y="729378"/>
                    <a:pt x="306318" y="729276"/>
                  </a:cubicBezTo>
                  <a:lnTo>
                    <a:pt x="306318" y="692689"/>
                  </a:lnTo>
                  <a:cubicBezTo>
                    <a:pt x="306317" y="692587"/>
                    <a:pt x="306394" y="692502"/>
                    <a:pt x="306495" y="692492"/>
                  </a:cubicBezTo>
                  <a:lnTo>
                    <a:pt x="345483" y="692492"/>
                  </a:lnTo>
                  <a:cubicBezTo>
                    <a:pt x="351388" y="692492"/>
                    <a:pt x="355658" y="692886"/>
                    <a:pt x="358788" y="694460"/>
                  </a:cubicBezTo>
                  <a:cubicBezTo>
                    <a:pt x="361586" y="695664"/>
                    <a:pt x="363924" y="697734"/>
                    <a:pt x="365460" y="700364"/>
                  </a:cubicBezTo>
                  <a:cubicBezTo>
                    <a:pt x="366789" y="703604"/>
                    <a:pt x="367458" y="707077"/>
                    <a:pt x="367428" y="710579"/>
                  </a:cubicBezTo>
                  <a:cubicBezTo>
                    <a:pt x="367408" y="717664"/>
                    <a:pt x="365460" y="722387"/>
                    <a:pt x="362330" y="725143"/>
                  </a:cubicBezTo>
                  <a:close/>
                  <a:moveTo>
                    <a:pt x="447283" y="530929"/>
                  </a:moveTo>
                  <a:cubicBezTo>
                    <a:pt x="306051" y="530918"/>
                    <a:pt x="191565" y="416424"/>
                    <a:pt x="191565" y="275192"/>
                  </a:cubicBezTo>
                  <a:cubicBezTo>
                    <a:pt x="191565" y="270843"/>
                    <a:pt x="191683" y="266533"/>
                    <a:pt x="191900" y="262222"/>
                  </a:cubicBezTo>
                  <a:lnTo>
                    <a:pt x="172219" y="260097"/>
                  </a:lnTo>
                  <a:cubicBezTo>
                    <a:pt x="171943" y="265096"/>
                    <a:pt x="171806" y="270128"/>
                    <a:pt x="171806" y="275192"/>
                  </a:cubicBezTo>
                  <a:cubicBezTo>
                    <a:pt x="171966" y="427366"/>
                    <a:pt x="295457" y="550599"/>
                    <a:pt x="447631" y="550438"/>
                  </a:cubicBezTo>
                  <a:cubicBezTo>
                    <a:pt x="564920" y="550315"/>
                    <a:pt x="669274" y="475956"/>
                    <a:pt x="707684" y="365135"/>
                  </a:cubicBezTo>
                  <a:lnTo>
                    <a:pt x="686665" y="365135"/>
                  </a:lnTo>
                  <a:cubicBezTo>
                    <a:pt x="649167" y="464845"/>
                    <a:pt x="553811" y="530888"/>
                    <a:pt x="447283" y="530929"/>
                  </a:cubicBezTo>
                  <a:close/>
                  <a:moveTo>
                    <a:pt x="894470" y="765293"/>
                  </a:moveTo>
                  <a:lnTo>
                    <a:pt x="822378" y="765293"/>
                  </a:lnTo>
                  <a:cubicBezTo>
                    <a:pt x="822281" y="765306"/>
                    <a:pt x="822191" y="765239"/>
                    <a:pt x="822178" y="765142"/>
                  </a:cubicBezTo>
                  <a:cubicBezTo>
                    <a:pt x="822174" y="765120"/>
                    <a:pt x="822176" y="765097"/>
                    <a:pt x="822181" y="765076"/>
                  </a:cubicBezTo>
                  <a:lnTo>
                    <a:pt x="822181" y="669918"/>
                  </a:lnTo>
                  <a:cubicBezTo>
                    <a:pt x="822181" y="669809"/>
                    <a:pt x="822093" y="669721"/>
                    <a:pt x="821984" y="669721"/>
                  </a:cubicBezTo>
                  <a:lnTo>
                    <a:pt x="795336" y="669721"/>
                  </a:lnTo>
                  <a:cubicBezTo>
                    <a:pt x="795227" y="669721"/>
                    <a:pt x="795139" y="669809"/>
                    <a:pt x="795139" y="669918"/>
                  </a:cubicBezTo>
                  <a:lnTo>
                    <a:pt x="795139" y="789500"/>
                  </a:lnTo>
                  <a:cubicBezTo>
                    <a:pt x="795148" y="789605"/>
                    <a:pt x="795231" y="789688"/>
                    <a:pt x="795336" y="789697"/>
                  </a:cubicBezTo>
                  <a:lnTo>
                    <a:pt x="894470" y="789697"/>
                  </a:lnTo>
                  <a:cubicBezTo>
                    <a:pt x="894570" y="789687"/>
                    <a:pt x="894647" y="789602"/>
                    <a:pt x="894647" y="789500"/>
                  </a:cubicBezTo>
                  <a:lnTo>
                    <a:pt x="894647" y="765489"/>
                  </a:lnTo>
                  <a:cubicBezTo>
                    <a:pt x="894647" y="765388"/>
                    <a:pt x="894570" y="765303"/>
                    <a:pt x="894470" y="765293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Graphique 7">
              <a:extLst>
                <a:ext uri="{FF2B5EF4-FFF2-40B4-BE49-F238E27FC236}">
                  <a16:creationId xmlns:a16="http://schemas.microsoft.com/office/drawing/2014/main" id="{9C31290D-6E0C-8FBF-21C9-24A6BB865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98472" y="385209"/>
              <a:ext cx="432861" cy="396000"/>
            </a:xfrm>
            <a:custGeom>
              <a:avLst/>
              <a:gdLst>
                <a:gd name="connsiteX0" fmla="*/ 1812599 w 3763264"/>
                <a:gd name="connsiteY0" fmla="*/ 3150200 h 3442799"/>
                <a:gd name="connsiteX1" fmla="*/ 1844265 w 3763264"/>
                <a:gd name="connsiteY1" fmla="*/ 3103333 h 3442799"/>
                <a:gd name="connsiteX2" fmla="*/ 1875932 w 3763264"/>
                <a:gd name="connsiteY2" fmla="*/ 3056466 h 3442799"/>
                <a:gd name="connsiteX3" fmla="*/ 1740398 w 3763264"/>
                <a:gd name="connsiteY3" fmla="*/ 3056466 h 3442799"/>
                <a:gd name="connsiteX4" fmla="*/ 1735331 w 3763264"/>
                <a:gd name="connsiteY4" fmla="*/ 3059000 h 3442799"/>
                <a:gd name="connsiteX5" fmla="*/ 1730264 w 3763264"/>
                <a:gd name="connsiteY5" fmla="*/ 3062800 h 3442799"/>
                <a:gd name="connsiteX6" fmla="*/ 1725198 w 3763264"/>
                <a:gd name="connsiteY6" fmla="*/ 3067866 h 3442799"/>
                <a:gd name="connsiteX7" fmla="*/ 1707464 w 3763264"/>
                <a:gd name="connsiteY7" fmla="*/ 3094466 h 3442799"/>
                <a:gd name="connsiteX8" fmla="*/ 1689730 w 3763264"/>
                <a:gd name="connsiteY8" fmla="*/ 3121067 h 3442799"/>
                <a:gd name="connsiteX9" fmla="*/ 1671996 w 3763264"/>
                <a:gd name="connsiteY9" fmla="*/ 3147667 h 3442799"/>
                <a:gd name="connsiteX10" fmla="*/ 1654263 w 3763264"/>
                <a:gd name="connsiteY10" fmla="*/ 3174267 h 3442799"/>
                <a:gd name="connsiteX11" fmla="*/ 1636530 w 3763264"/>
                <a:gd name="connsiteY11" fmla="*/ 3147667 h 3442799"/>
                <a:gd name="connsiteX12" fmla="*/ 1618796 w 3763264"/>
                <a:gd name="connsiteY12" fmla="*/ 3121067 h 3442799"/>
                <a:gd name="connsiteX13" fmla="*/ 1601062 w 3763264"/>
                <a:gd name="connsiteY13" fmla="*/ 3094466 h 3442799"/>
                <a:gd name="connsiteX14" fmla="*/ 1583328 w 3763264"/>
                <a:gd name="connsiteY14" fmla="*/ 3067866 h 3442799"/>
                <a:gd name="connsiteX15" fmla="*/ 1579528 w 3763264"/>
                <a:gd name="connsiteY15" fmla="*/ 3062800 h 3442799"/>
                <a:gd name="connsiteX16" fmla="*/ 1574461 w 3763264"/>
                <a:gd name="connsiteY16" fmla="*/ 3059000 h 3442799"/>
                <a:gd name="connsiteX17" fmla="*/ 1569395 w 3763264"/>
                <a:gd name="connsiteY17" fmla="*/ 3056466 h 3442799"/>
                <a:gd name="connsiteX18" fmla="*/ 1563061 w 3763264"/>
                <a:gd name="connsiteY18" fmla="*/ 3056466 h 3442799"/>
                <a:gd name="connsiteX19" fmla="*/ 1431327 w 3763264"/>
                <a:gd name="connsiteY19" fmla="*/ 3056466 h 3442799"/>
                <a:gd name="connsiteX20" fmla="*/ 1462994 w 3763264"/>
                <a:gd name="connsiteY20" fmla="*/ 3103333 h 3442799"/>
                <a:gd name="connsiteX21" fmla="*/ 1494661 w 3763264"/>
                <a:gd name="connsiteY21" fmla="*/ 3150200 h 3442799"/>
                <a:gd name="connsiteX22" fmla="*/ 1526328 w 3763264"/>
                <a:gd name="connsiteY22" fmla="*/ 3197067 h 3442799"/>
                <a:gd name="connsiteX23" fmla="*/ 1557994 w 3763264"/>
                <a:gd name="connsiteY23" fmla="*/ 3243934 h 3442799"/>
                <a:gd name="connsiteX24" fmla="*/ 1526328 w 3763264"/>
                <a:gd name="connsiteY24" fmla="*/ 3290801 h 3442799"/>
                <a:gd name="connsiteX25" fmla="*/ 1494661 w 3763264"/>
                <a:gd name="connsiteY25" fmla="*/ 3337668 h 3442799"/>
                <a:gd name="connsiteX26" fmla="*/ 1462994 w 3763264"/>
                <a:gd name="connsiteY26" fmla="*/ 3384535 h 3442799"/>
                <a:gd name="connsiteX27" fmla="*/ 1431327 w 3763264"/>
                <a:gd name="connsiteY27" fmla="*/ 3431402 h 3442799"/>
                <a:gd name="connsiteX28" fmla="*/ 1569395 w 3763264"/>
                <a:gd name="connsiteY28" fmla="*/ 3431402 h 3442799"/>
                <a:gd name="connsiteX29" fmla="*/ 1574461 w 3763264"/>
                <a:gd name="connsiteY29" fmla="*/ 3428868 h 3442799"/>
                <a:gd name="connsiteX30" fmla="*/ 1579528 w 3763264"/>
                <a:gd name="connsiteY30" fmla="*/ 3425068 h 3442799"/>
                <a:gd name="connsiteX31" fmla="*/ 1583328 w 3763264"/>
                <a:gd name="connsiteY31" fmla="*/ 3418735 h 3442799"/>
                <a:gd name="connsiteX32" fmla="*/ 1601062 w 3763264"/>
                <a:gd name="connsiteY32" fmla="*/ 3392134 h 3442799"/>
                <a:gd name="connsiteX33" fmla="*/ 1618796 w 3763264"/>
                <a:gd name="connsiteY33" fmla="*/ 3365534 h 3442799"/>
                <a:gd name="connsiteX34" fmla="*/ 1636530 w 3763264"/>
                <a:gd name="connsiteY34" fmla="*/ 3338934 h 3442799"/>
                <a:gd name="connsiteX35" fmla="*/ 1654263 w 3763264"/>
                <a:gd name="connsiteY35" fmla="*/ 3312334 h 3442799"/>
                <a:gd name="connsiteX36" fmla="*/ 1671996 w 3763264"/>
                <a:gd name="connsiteY36" fmla="*/ 3338934 h 3442799"/>
                <a:gd name="connsiteX37" fmla="*/ 1689730 w 3763264"/>
                <a:gd name="connsiteY37" fmla="*/ 3365534 h 3442799"/>
                <a:gd name="connsiteX38" fmla="*/ 1707464 w 3763264"/>
                <a:gd name="connsiteY38" fmla="*/ 3392134 h 3442799"/>
                <a:gd name="connsiteX39" fmla="*/ 1725198 w 3763264"/>
                <a:gd name="connsiteY39" fmla="*/ 3418735 h 3442799"/>
                <a:gd name="connsiteX40" fmla="*/ 1730264 w 3763264"/>
                <a:gd name="connsiteY40" fmla="*/ 3425068 h 3442799"/>
                <a:gd name="connsiteX41" fmla="*/ 1735331 w 3763264"/>
                <a:gd name="connsiteY41" fmla="*/ 3428868 h 3442799"/>
                <a:gd name="connsiteX42" fmla="*/ 1740398 w 3763264"/>
                <a:gd name="connsiteY42" fmla="*/ 3431402 h 3442799"/>
                <a:gd name="connsiteX43" fmla="*/ 1875932 w 3763264"/>
                <a:gd name="connsiteY43" fmla="*/ 3431402 h 3442799"/>
                <a:gd name="connsiteX44" fmla="*/ 1844265 w 3763264"/>
                <a:gd name="connsiteY44" fmla="*/ 3384535 h 3442799"/>
                <a:gd name="connsiteX45" fmla="*/ 1812599 w 3763264"/>
                <a:gd name="connsiteY45" fmla="*/ 3337668 h 3442799"/>
                <a:gd name="connsiteX46" fmla="*/ 1780932 w 3763264"/>
                <a:gd name="connsiteY46" fmla="*/ 3290801 h 3442799"/>
                <a:gd name="connsiteX47" fmla="*/ 1749265 w 3763264"/>
                <a:gd name="connsiteY47" fmla="*/ 3243934 h 3442799"/>
                <a:gd name="connsiteX48" fmla="*/ 1780932 w 3763264"/>
                <a:gd name="connsiteY48" fmla="*/ 3197067 h 3442799"/>
                <a:gd name="connsiteX49" fmla="*/ 1812599 w 3763264"/>
                <a:gd name="connsiteY49" fmla="*/ 3150200 h 3442799"/>
                <a:gd name="connsiteX50" fmla="*/ 894266 w 3763264"/>
                <a:gd name="connsiteY50" fmla="*/ 3292066 h 3442799"/>
                <a:gd name="connsiteX51" fmla="*/ 890466 w 3763264"/>
                <a:gd name="connsiteY51" fmla="*/ 3290800 h 3442799"/>
                <a:gd name="connsiteX52" fmla="*/ 851198 w 3763264"/>
                <a:gd name="connsiteY52" fmla="*/ 3221134 h 3442799"/>
                <a:gd name="connsiteX53" fmla="*/ 811932 w 3763264"/>
                <a:gd name="connsiteY53" fmla="*/ 3151467 h 3442799"/>
                <a:gd name="connsiteX54" fmla="*/ 800532 w 3763264"/>
                <a:gd name="connsiteY54" fmla="*/ 3131200 h 3442799"/>
                <a:gd name="connsiteX55" fmla="*/ 789132 w 3763264"/>
                <a:gd name="connsiteY55" fmla="*/ 3110933 h 3442799"/>
                <a:gd name="connsiteX56" fmla="*/ 777732 w 3763264"/>
                <a:gd name="connsiteY56" fmla="*/ 3090667 h 3442799"/>
                <a:gd name="connsiteX57" fmla="*/ 766332 w 3763264"/>
                <a:gd name="connsiteY57" fmla="*/ 3070400 h 3442799"/>
                <a:gd name="connsiteX58" fmla="*/ 762533 w 3763264"/>
                <a:gd name="connsiteY58" fmla="*/ 3065333 h 3442799"/>
                <a:gd name="connsiteX59" fmla="*/ 757466 w 3763264"/>
                <a:gd name="connsiteY59" fmla="*/ 3061533 h 3442799"/>
                <a:gd name="connsiteX60" fmla="*/ 751132 w 3763264"/>
                <a:gd name="connsiteY60" fmla="*/ 3059000 h 3442799"/>
                <a:gd name="connsiteX61" fmla="*/ 647266 w 3763264"/>
                <a:gd name="connsiteY61" fmla="*/ 3059000 h 3442799"/>
                <a:gd name="connsiteX62" fmla="*/ 640932 w 3763264"/>
                <a:gd name="connsiteY62" fmla="*/ 3061533 h 3442799"/>
                <a:gd name="connsiteX63" fmla="*/ 634599 w 3763264"/>
                <a:gd name="connsiteY63" fmla="*/ 3065333 h 3442799"/>
                <a:gd name="connsiteX64" fmla="*/ 629532 w 3763264"/>
                <a:gd name="connsiteY64" fmla="*/ 3070400 h 3442799"/>
                <a:gd name="connsiteX65" fmla="*/ 578865 w 3763264"/>
                <a:gd name="connsiteY65" fmla="*/ 3160334 h 3442799"/>
                <a:gd name="connsiteX66" fmla="*/ 528199 w 3763264"/>
                <a:gd name="connsiteY66" fmla="*/ 3250267 h 3442799"/>
                <a:gd name="connsiteX67" fmla="*/ 477532 w 3763264"/>
                <a:gd name="connsiteY67" fmla="*/ 3340200 h 3442799"/>
                <a:gd name="connsiteX68" fmla="*/ 426865 w 3763264"/>
                <a:gd name="connsiteY68" fmla="*/ 3430133 h 3442799"/>
                <a:gd name="connsiteX69" fmla="*/ 543399 w 3763264"/>
                <a:gd name="connsiteY69" fmla="*/ 3430133 h 3442799"/>
                <a:gd name="connsiteX70" fmla="*/ 549732 w 3763264"/>
                <a:gd name="connsiteY70" fmla="*/ 3428867 h 3442799"/>
                <a:gd name="connsiteX71" fmla="*/ 556066 w 3763264"/>
                <a:gd name="connsiteY71" fmla="*/ 3425067 h 3442799"/>
                <a:gd name="connsiteX72" fmla="*/ 562399 w 3763264"/>
                <a:gd name="connsiteY72" fmla="*/ 3418734 h 3442799"/>
                <a:gd name="connsiteX73" fmla="*/ 567466 w 3763264"/>
                <a:gd name="connsiteY73" fmla="*/ 3411134 h 3442799"/>
                <a:gd name="connsiteX74" fmla="*/ 572533 w 3763264"/>
                <a:gd name="connsiteY74" fmla="*/ 3402267 h 3442799"/>
                <a:gd name="connsiteX75" fmla="*/ 577599 w 3763264"/>
                <a:gd name="connsiteY75" fmla="*/ 3393400 h 3442799"/>
                <a:gd name="connsiteX76" fmla="*/ 582666 w 3763264"/>
                <a:gd name="connsiteY76" fmla="*/ 3384533 h 3442799"/>
                <a:gd name="connsiteX77" fmla="*/ 587732 w 3763264"/>
                <a:gd name="connsiteY77" fmla="*/ 3375666 h 3442799"/>
                <a:gd name="connsiteX78" fmla="*/ 811933 w 3763264"/>
                <a:gd name="connsiteY78" fmla="*/ 3375666 h 3442799"/>
                <a:gd name="connsiteX79" fmla="*/ 816999 w 3763264"/>
                <a:gd name="connsiteY79" fmla="*/ 3385800 h 3442799"/>
                <a:gd name="connsiteX80" fmla="*/ 822065 w 3763264"/>
                <a:gd name="connsiteY80" fmla="*/ 3395932 h 3442799"/>
                <a:gd name="connsiteX81" fmla="*/ 827132 w 3763264"/>
                <a:gd name="connsiteY81" fmla="*/ 3406066 h 3442799"/>
                <a:gd name="connsiteX82" fmla="*/ 832199 w 3763264"/>
                <a:gd name="connsiteY82" fmla="*/ 3416199 h 3442799"/>
                <a:gd name="connsiteX83" fmla="*/ 837265 w 3763264"/>
                <a:gd name="connsiteY83" fmla="*/ 3422532 h 3442799"/>
                <a:gd name="connsiteX84" fmla="*/ 843599 w 3763264"/>
                <a:gd name="connsiteY84" fmla="*/ 3427599 h 3442799"/>
                <a:gd name="connsiteX85" fmla="*/ 849932 w 3763264"/>
                <a:gd name="connsiteY85" fmla="*/ 3431399 h 3442799"/>
                <a:gd name="connsiteX86" fmla="*/ 972799 w 3763264"/>
                <a:gd name="connsiteY86" fmla="*/ 3431399 h 3442799"/>
                <a:gd name="connsiteX87" fmla="*/ 933532 w 3763264"/>
                <a:gd name="connsiteY87" fmla="*/ 3361732 h 3442799"/>
                <a:gd name="connsiteX88" fmla="*/ 894266 w 3763264"/>
                <a:gd name="connsiteY88" fmla="*/ 3292066 h 3442799"/>
                <a:gd name="connsiteX89" fmla="*/ 637131 w 3763264"/>
                <a:gd name="connsiteY89" fmla="*/ 3287000 h 3442799"/>
                <a:gd name="connsiteX90" fmla="*/ 633333 w 3763264"/>
                <a:gd name="connsiteY90" fmla="*/ 3287000 h 3442799"/>
                <a:gd name="connsiteX91" fmla="*/ 649799 w 3763264"/>
                <a:gd name="connsiteY91" fmla="*/ 3257867 h 3442799"/>
                <a:gd name="connsiteX92" fmla="*/ 666266 w 3763264"/>
                <a:gd name="connsiteY92" fmla="*/ 3228734 h 3442799"/>
                <a:gd name="connsiteX93" fmla="*/ 682732 w 3763264"/>
                <a:gd name="connsiteY93" fmla="*/ 3199600 h 3442799"/>
                <a:gd name="connsiteX94" fmla="*/ 699198 w 3763264"/>
                <a:gd name="connsiteY94" fmla="*/ 3170467 h 3442799"/>
                <a:gd name="connsiteX95" fmla="*/ 715665 w 3763264"/>
                <a:gd name="connsiteY95" fmla="*/ 3199600 h 3442799"/>
                <a:gd name="connsiteX96" fmla="*/ 732131 w 3763264"/>
                <a:gd name="connsiteY96" fmla="*/ 3228734 h 3442799"/>
                <a:gd name="connsiteX97" fmla="*/ 748598 w 3763264"/>
                <a:gd name="connsiteY97" fmla="*/ 3257867 h 3442799"/>
                <a:gd name="connsiteX98" fmla="*/ 765064 w 3763264"/>
                <a:gd name="connsiteY98" fmla="*/ 3287000 h 3442799"/>
                <a:gd name="connsiteX99" fmla="*/ 637131 w 3763264"/>
                <a:gd name="connsiteY99" fmla="*/ 3287000 h 3442799"/>
                <a:gd name="connsiteX100" fmla="*/ 1264131 w 3763264"/>
                <a:gd name="connsiteY100" fmla="*/ 3264200 h 3442799"/>
                <a:gd name="connsiteX101" fmla="*/ 1264132 w 3763264"/>
                <a:gd name="connsiteY101" fmla="*/ 3264200 h 3442799"/>
                <a:gd name="connsiteX102" fmla="*/ 1259065 w 3763264"/>
                <a:gd name="connsiteY102" fmla="*/ 3304734 h 3442799"/>
                <a:gd name="connsiteX103" fmla="*/ 1242599 w 3763264"/>
                <a:gd name="connsiteY103" fmla="*/ 3332601 h 3442799"/>
                <a:gd name="connsiteX104" fmla="*/ 1215999 w 3763264"/>
                <a:gd name="connsiteY104" fmla="*/ 3347800 h 3442799"/>
                <a:gd name="connsiteX105" fmla="*/ 1180533 w 3763264"/>
                <a:gd name="connsiteY105" fmla="*/ 3352868 h 3442799"/>
                <a:gd name="connsiteX106" fmla="*/ 1146332 w 3763264"/>
                <a:gd name="connsiteY106" fmla="*/ 3347800 h 3442799"/>
                <a:gd name="connsiteX107" fmla="*/ 1120999 w 3763264"/>
                <a:gd name="connsiteY107" fmla="*/ 3332601 h 3442799"/>
                <a:gd name="connsiteX108" fmla="*/ 1104533 w 3763264"/>
                <a:gd name="connsiteY108" fmla="*/ 3304734 h 3442799"/>
                <a:gd name="connsiteX109" fmla="*/ 1099466 w 3763264"/>
                <a:gd name="connsiteY109" fmla="*/ 3264200 h 3442799"/>
                <a:gd name="connsiteX110" fmla="*/ 1099466 w 3763264"/>
                <a:gd name="connsiteY110" fmla="*/ 3057734 h 3442799"/>
                <a:gd name="connsiteX111" fmla="*/ 976599 w 3763264"/>
                <a:gd name="connsiteY111" fmla="*/ 3057734 h 3442799"/>
                <a:gd name="connsiteX112" fmla="*/ 976599 w 3763264"/>
                <a:gd name="connsiteY112" fmla="*/ 3264200 h 3442799"/>
                <a:gd name="connsiteX113" fmla="*/ 990532 w 3763264"/>
                <a:gd name="connsiteY113" fmla="*/ 3345266 h 3442799"/>
                <a:gd name="connsiteX114" fmla="*/ 1031065 w 3763264"/>
                <a:gd name="connsiteY114" fmla="*/ 3401000 h 3442799"/>
                <a:gd name="connsiteX115" fmla="*/ 1095665 w 3763264"/>
                <a:gd name="connsiteY115" fmla="*/ 3432667 h 3442799"/>
                <a:gd name="connsiteX116" fmla="*/ 1180532 w 3763264"/>
                <a:gd name="connsiteY116" fmla="*/ 3442800 h 3442799"/>
                <a:gd name="connsiteX117" fmla="*/ 1265399 w 3763264"/>
                <a:gd name="connsiteY117" fmla="*/ 3432667 h 3442799"/>
                <a:gd name="connsiteX118" fmla="*/ 1329998 w 3763264"/>
                <a:gd name="connsiteY118" fmla="*/ 3401000 h 3442799"/>
                <a:gd name="connsiteX119" fmla="*/ 1370532 w 3763264"/>
                <a:gd name="connsiteY119" fmla="*/ 3345266 h 3442799"/>
                <a:gd name="connsiteX120" fmla="*/ 1384464 w 3763264"/>
                <a:gd name="connsiteY120" fmla="*/ 3264200 h 3442799"/>
                <a:gd name="connsiteX121" fmla="*/ 1384464 w 3763264"/>
                <a:gd name="connsiteY121" fmla="*/ 3057734 h 3442799"/>
                <a:gd name="connsiteX122" fmla="*/ 1264131 w 3763264"/>
                <a:gd name="connsiteY122" fmla="*/ 3057734 h 3442799"/>
                <a:gd name="connsiteX123" fmla="*/ 1264131 w 3763264"/>
                <a:gd name="connsiteY123" fmla="*/ 3264200 h 3442799"/>
                <a:gd name="connsiteX124" fmla="*/ 492734 w 3763264"/>
                <a:gd name="connsiteY124" fmla="*/ 3151467 h 3442799"/>
                <a:gd name="connsiteX125" fmla="*/ 491465 w 3763264"/>
                <a:gd name="connsiteY125" fmla="*/ 3151467 h 3442799"/>
                <a:gd name="connsiteX126" fmla="*/ 543399 w 3763264"/>
                <a:gd name="connsiteY126" fmla="*/ 3057734 h 3442799"/>
                <a:gd name="connsiteX127" fmla="*/ 409132 w 3763264"/>
                <a:gd name="connsiteY127" fmla="*/ 3057734 h 3442799"/>
                <a:gd name="connsiteX128" fmla="*/ 402799 w 3763264"/>
                <a:gd name="connsiteY128" fmla="*/ 3060268 h 3442799"/>
                <a:gd name="connsiteX129" fmla="*/ 396466 w 3763264"/>
                <a:gd name="connsiteY129" fmla="*/ 3064067 h 3442799"/>
                <a:gd name="connsiteX130" fmla="*/ 391399 w 3763264"/>
                <a:gd name="connsiteY130" fmla="*/ 3069134 h 3442799"/>
                <a:gd name="connsiteX131" fmla="*/ 360999 w 3763264"/>
                <a:gd name="connsiteY131" fmla="*/ 3126133 h 3442799"/>
                <a:gd name="connsiteX132" fmla="*/ 330599 w 3763264"/>
                <a:gd name="connsiteY132" fmla="*/ 3183134 h 3442799"/>
                <a:gd name="connsiteX133" fmla="*/ 300200 w 3763264"/>
                <a:gd name="connsiteY133" fmla="*/ 3240133 h 3442799"/>
                <a:gd name="connsiteX134" fmla="*/ 269799 w 3763264"/>
                <a:gd name="connsiteY134" fmla="*/ 3297134 h 3442799"/>
                <a:gd name="connsiteX135" fmla="*/ 239399 w 3763264"/>
                <a:gd name="connsiteY135" fmla="*/ 3240133 h 3442799"/>
                <a:gd name="connsiteX136" fmla="*/ 209000 w 3763264"/>
                <a:gd name="connsiteY136" fmla="*/ 3183134 h 3442799"/>
                <a:gd name="connsiteX137" fmla="*/ 178599 w 3763264"/>
                <a:gd name="connsiteY137" fmla="*/ 3126133 h 3442799"/>
                <a:gd name="connsiteX138" fmla="*/ 148199 w 3763264"/>
                <a:gd name="connsiteY138" fmla="*/ 3069134 h 3442799"/>
                <a:gd name="connsiteX139" fmla="*/ 144400 w 3763264"/>
                <a:gd name="connsiteY139" fmla="*/ 3064067 h 3442799"/>
                <a:gd name="connsiteX140" fmla="*/ 139333 w 3763264"/>
                <a:gd name="connsiteY140" fmla="*/ 3060268 h 3442799"/>
                <a:gd name="connsiteX141" fmla="*/ 133000 w 3763264"/>
                <a:gd name="connsiteY141" fmla="*/ 3057734 h 3442799"/>
                <a:gd name="connsiteX142" fmla="*/ 125399 w 3763264"/>
                <a:gd name="connsiteY142" fmla="*/ 3057734 h 3442799"/>
                <a:gd name="connsiteX143" fmla="*/ 0 w 3763264"/>
                <a:gd name="connsiteY143" fmla="*/ 3057734 h 3442799"/>
                <a:gd name="connsiteX144" fmla="*/ 51933 w 3763264"/>
                <a:gd name="connsiteY144" fmla="*/ 3151467 h 3442799"/>
                <a:gd name="connsiteX145" fmla="*/ 103867 w 3763264"/>
                <a:gd name="connsiteY145" fmla="*/ 3245200 h 3442799"/>
                <a:gd name="connsiteX146" fmla="*/ 155800 w 3763264"/>
                <a:gd name="connsiteY146" fmla="*/ 3338934 h 3442799"/>
                <a:gd name="connsiteX147" fmla="*/ 207733 w 3763264"/>
                <a:gd name="connsiteY147" fmla="*/ 3432667 h 3442799"/>
                <a:gd name="connsiteX148" fmla="*/ 336934 w 3763264"/>
                <a:gd name="connsiteY148" fmla="*/ 3432667 h 3442799"/>
                <a:gd name="connsiteX149" fmla="*/ 388867 w 3763264"/>
                <a:gd name="connsiteY149" fmla="*/ 3338934 h 3442799"/>
                <a:gd name="connsiteX150" fmla="*/ 440800 w 3763264"/>
                <a:gd name="connsiteY150" fmla="*/ 3245200 h 3442799"/>
                <a:gd name="connsiteX151" fmla="*/ 492734 w 3763264"/>
                <a:gd name="connsiteY151" fmla="*/ 3151467 h 3442799"/>
                <a:gd name="connsiteX152" fmla="*/ 2846202 w 3763264"/>
                <a:gd name="connsiteY152" fmla="*/ 3292066 h 3442799"/>
                <a:gd name="connsiteX153" fmla="*/ 2848732 w 3763264"/>
                <a:gd name="connsiteY153" fmla="*/ 3290800 h 3442799"/>
                <a:gd name="connsiteX154" fmla="*/ 2809465 w 3763264"/>
                <a:gd name="connsiteY154" fmla="*/ 3221134 h 3442799"/>
                <a:gd name="connsiteX155" fmla="*/ 2770199 w 3763264"/>
                <a:gd name="connsiteY155" fmla="*/ 3151467 h 3442799"/>
                <a:gd name="connsiteX156" fmla="*/ 2758798 w 3763264"/>
                <a:gd name="connsiteY156" fmla="*/ 3131200 h 3442799"/>
                <a:gd name="connsiteX157" fmla="*/ 2747398 w 3763264"/>
                <a:gd name="connsiteY157" fmla="*/ 3110933 h 3442799"/>
                <a:gd name="connsiteX158" fmla="*/ 2735998 w 3763264"/>
                <a:gd name="connsiteY158" fmla="*/ 3090667 h 3442799"/>
                <a:gd name="connsiteX159" fmla="*/ 2724598 w 3763264"/>
                <a:gd name="connsiteY159" fmla="*/ 3070400 h 3442799"/>
                <a:gd name="connsiteX160" fmla="*/ 2719531 w 3763264"/>
                <a:gd name="connsiteY160" fmla="*/ 3065333 h 3442799"/>
                <a:gd name="connsiteX161" fmla="*/ 2713197 w 3763264"/>
                <a:gd name="connsiteY161" fmla="*/ 3061533 h 3442799"/>
                <a:gd name="connsiteX162" fmla="*/ 2706864 w 3763264"/>
                <a:gd name="connsiteY162" fmla="*/ 3059000 h 3442799"/>
                <a:gd name="connsiteX163" fmla="*/ 2700531 w 3763264"/>
                <a:gd name="connsiteY163" fmla="*/ 3059000 h 3442799"/>
                <a:gd name="connsiteX164" fmla="*/ 2601731 w 3763264"/>
                <a:gd name="connsiteY164" fmla="*/ 3059000 h 3442799"/>
                <a:gd name="connsiteX165" fmla="*/ 2595398 w 3763264"/>
                <a:gd name="connsiteY165" fmla="*/ 3061533 h 3442799"/>
                <a:gd name="connsiteX166" fmla="*/ 2589065 w 3763264"/>
                <a:gd name="connsiteY166" fmla="*/ 3065333 h 3442799"/>
                <a:gd name="connsiteX167" fmla="*/ 2583997 w 3763264"/>
                <a:gd name="connsiteY167" fmla="*/ 3070400 h 3442799"/>
                <a:gd name="connsiteX168" fmla="*/ 2533331 w 3763264"/>
                <a:gd name="connsiteY168" fmla="*/ 3160334 h 3442799"/>
                <a:gd name="connsiteX169" fmla="*/ 2482664 w 3763264"/>
                <a:gd name="connsiteY169" fmla="*/ 3250267 h 3442799"/>
                <a:gd name="connsiteX170" fmla="*/ 2431997 w 3763264"/>
                <a:gd name="connsiteY170" fmla="*/ 3340200 h 3442799"/>
                <a:gd name="connsiteX171" fmla="*/ 2381331 w 3763264"/>
                <a:gd name="connsiteY171" fmla="*/ 3430133 h 3442799"/>
                <a:gd name="connsiteX172" fmla="*/ 2497864 w 3763264"/>
                <a:gd name="connsiteY172" fmla="*/ 3430133 h 3442799"/>
                <a:gd name="connsiteX173" fmla="*/ 2504198 w 3763264"/>
                <a:gd name="connsiteY173" fmla="*/ 3428867 h 3442799"/>
                <a:gd name="connsiteX174" fmla="*/ 2510531 w 3763264"/>
                <a:gd name="connsiteY174" fmla="*/ 3425067 h 3442799"/>
                <a:gd name="connsiteX175" fmla="*/ 2516864 w 3763264"/>
                <a:gd name="connsiteY175" fmla="*/ 3418734 h 3442799"/>
                <a:gd name="connsiteX176" fmla="*/ 2521931 w 3763264"/>
                <a:gd name="connsiteY176" fmla="*/ 3411134 h 3442799"/>
                <a:gd name="connsiteX177" fmla="*/ 2526998 w 3763264"/>
                <a:gd name="connsiteY177" fmla="*/ 3402267 h 3442799"/>
                <a:gd name="connsiteX178" fmla="*/ 2532065 w 3763264"/>
                <a:gd name="connsiteY178" fmla="*/ 3393400 h 3442799"/>
                <a:gd name="connsiteX179" fmla="*/ 2537132 w 3763264"/>
                <a:gd name="connsiteY179" fmla="*/ 3384533 h 3442799"/>
                <a:gd name="connsiteX180" fmla="*/ 2542199 w 3763264"/>
                <a:gd name="connsiteY180" fmla="*/ 3375666 h 3442799"/>
                <a:gd name="connsiteX181" fmla="*/ 2766399 w 3763264"/>
                <a:gd name="connsiteY181" fmla="*/ 3375666 h 3442799"/>
                <a:gd name="connsiteX182" fmla="*/ 2771466 w 3763264"/>
                <a:gd name="connsiteY182" fmla="*/ 3385800 h 3442799"/>
                <a:gd name="connsiteX183" fmla="*/ 2776533 w 3763264"/>
                <a:gd name="connsiteY183" fmla="*/ 3395932 h 3442799"/>
                <a:gd name="connsiteX184" fmla="*/ 2781600 w 3763264"/>
                <a:gd name="connsiteY184" fmla="*/ 3406066 h 3442799"/>
                <a:gd name="connsiteX185" fmla="*/ 2786667 w 3763264"/>
                <a:gd name="connsiteY185" fmla="*/ 3416199 h 3442799"/>
                <a:gd name="connsiteX186" fmla="*/ 2790467 w 3763264"/>
                <a:gd name="connsiteY186" fmla="*/ 3422532 h 3442799"/>
                <a:gd name="connsiteX187" fmla="*/ 2795534 w 3763264"/>
                <a:gd name="connsiteY187" fmla="*/ 3427599 h 3442799"/>
                <a:gd name="connsiteX188" fmla="*/ 2801867 w 3763264"/>
                <a:gd name="connsiteY188" fmla="*/ 3431399 h 3442799"/>
                <a:gd name="connsiteX189" fmla="*/ 2924734 w 3763264"/>
                <a:gd name="connsiteY189" fmla="*/ 3431399 h 3442799"/>
                <a:gd name="connsiteX190" fmla="*/ 2885467 w 3763264"/>
                <a:gd name="connsiteY190" fmla="*/ 3361732 h 3442799"/>
                <a:gd name="connsiteX191" fmla="*/ 2846202 w 3763264"/>
                <a:gd name="connsiteY191" fmla="*/ 3292066 h 3442799"/>
                <a:gd name="connsiteX192" fmla="*/ 2595398 w 3763264"/>
                <a:gd name="connsiteY192" fmla="*/ 3287000 h 3442799"/>
                <a:gd name="connsiteX193" fmla="*/ 2591599 w 3763264"/>
                <a:gd name="connsiteY193" fmla="*/ 3287000 h 3442799"/>
                <a:gd name="connsiteX194" fmla="*/ 2608065 w 3763264"/>
                <a:gd name="connsiteY194" fmla="*/ 3257867 h 3442799"/>
                <a:gd name="connsiteX195" fmla="*/ 2624531 w 3763264"/>
                <a:gd name="connsiteY195" fmla="*/ 3228734 h 3442799"/>
                <a:gd name="connsiteX196" fmla="*/ 2640998 w 3763264"/>
                <a:gd name="connsiteY196" fmla="*/ 3199600 h 3442799"/>
                <a:gd name="connsiteX197" fmla="*/ 2657465 w 3763264"/>
                <a:gd name="connsiteY197" fmla="*/ 3170467 h 3442799"/>
                <a:gd name="connsiteX198" fmla="*/ 2673931 w 3763264"/>
                <a:gd name="connsiteY198" fmla="*/ 3199600 h 3442799"/>
                <a:gd name="connsiteX199" fmla="*/ 2690398 w 3763264"/>
                <a:gd name="connsiteY199" fmla="*/ 3228734 h 3442799"/>
                <a:gd name="connsiteX200" fmla="*/ 2706864 w 3763264"/>
                <a:gd name="connsiteY200" fmla="*/ 3257867 h 3442799"/>
                <a:gd name="connsiteX201" fmla="*/ 2723331 w 3763264"/>
                <a:gd name="connsiteY201" fmla="*/ 3287000 h 3442799"/>
                <a:gd name="connsiteX202" fmla="*/ 2595398 w 3763264"/>
                <a:gd name="connsiteY202" fmla="*/ 3287000 h 3442799"/>
                <a:gd name="connsiteX203" fmla="*/ 3207199 w 3763264"/>
                <a:gd name="connsiteY203" fmla="*/ 1327466 h 3442799"/>
                <a:gd name="connsiteX204" fmla="*/ 3208466 w 3763264"/>
                <a:gd name="connsiteY204" fmla="*/ 1327467 h 3442799"/>
                <a:gd name="connsiteX205" fmla="*/ 2822132 w 3763264"/>
                <a:gd name="connsiteY205" fmla="*/ 391400 h 3442799"/>
                <a:gd name="connsiteX206" fmla="*/ 1878465 w 3763264"/>
                <a:gd name="connsiteY206" fmla="*/ 0 h 3442799"/>
                <a:gd name="connsiteX207" fmla="*/ 936065 w 3763264"/>
                <a:gd name="connsiteY207" fmla="*/ 393933 h 3442799"/>
                <a:gd name="connsiteX208" fmla="*/ 550999 w 3763264"/>
                <a:gd name="connsiteY208" fmla="*/ 1321133 h 3442799"/>
                <a:gd name="connsiteX209" fmla="*/ 938599 w 3763264"/>
                <a:gd name="connsiteY209" fmla="*/ 2266066 h 3442799"/>
                <a:gd name="connsiteX210" fmla="*/ 1880999 w 3763264"/>
                <a:gd name="connsiteY210" fmla="*/ 2657467 h 3442799"/>
                <a:gd name="connsiteX211" fmla="*/ 3207199 w 3763264"/>
                <a:gd name="connsiteY211" fmla="*/ 1327466 h 3442799"/>
                <a:gd name="connsiteX212" fmla="*/ 995599 w 3763264"/>
                <a:gd name="connsiteY212" fmla="*/ 753667 h 3442799"/>
                <a:gd name="connsiteX213" fmla="*/ 1071600 w 3763264"/>
                <a:gd name="connsiteY213" fmla="*/ 1080467 h 3442799"/>
                <a:gd name="connsiteX214" fmla="*/ 1259066 w 3763264"/>
                <a:gd name="connsiteY214" fmla="*/ 751134 h 3442799"/>
                <a:gd name="connsiteX215" fmla="*/ 1293266 w 3763264"/>
                <a:gd name="connsiteY215" fmla="*/ 730867 h 3442799"/>
                <a:gd name="connsiteX216" fmla="*/ 1428800 w 3763264"/>
                <a:gd name="connsiteY216" fmla="*/ 730867 h 3442799"/>
                <a:gd name="connsiteX217" fmla="*/ 1165333 w 3763264"/>
                <a:gd name="connsiteY217" fmla="*/ 1195733 h 3442799"/>
                <a:gd name="connsiteX218" fmla="*/ 941133 w 3763264"/>
                <a:gd name="connsiteY218" fmla="*/ 1195733 h 3442799"/>
                <a:gd name="connsiteX219" fmla="*/ 834733 w 3763264"/>
                <a:gd name="connsiteY219" fmla="*/ 729600 h 3442799"/>
                <a:gd name="connsiteX220" fmla="*/ 975333 w 3763264"/>
                <a:gd name="connsiteY220" fmla="*/ 729600 h 3442799"/>
                <a:gd name="connsiteX221" fmla="*/ 974065 w 3763264"/>
                <a:gd name="connsiteY221" fmla="*/ 730867 h 3442799"/>
                <a:gd name="connsiteX222" fmla="*/ 995599 w 3763264"/>
                <a:gd name="connsiteY222" fmla="*/ 753667 h 3442799"/>
                <a:gd name="connsiteX223" fmla="*/ 1373066 w 3763264"/>
                <a:gd name="connsiteY223" fmla="*/ 2410467 h 3442799"/>
                <a:gd name="connsiteX224" fmla="*/ 1361666 w 3763264"/>
                <a:gd name="connsiteY224" fmla="*/ 2410467 h 3442799"/>
                <a:gd name="connsiteX225" fmla="*/ 901866 w 3763264"/>
                <a:gd name="connsiteY225" fmla="*/ 2024133 h 3442799"/>
                <a:gd name="connsiteX226" fmla="*/ 901866 w 3763264"/>
                <a:gd name="connsiteY226" fmla="*/ 2022867 h 3442799"/>
                <a:gd name="connsiteX227" fmla="*/ 904399 w 3763264"/>
                <a:gd name="connsiteY227" fmla="*/ 2020333 h 3442799"/>
                <a:gd name="connsiteX228" fmla="*/ 1440199 w 3763264"/>
                <a:gd name="connsiteY228" fmla="*/ 2147000 h 3442799"/>
                <a:gd name="connsiteX229" fmla="*/ 1441466 w 3763264"/>
                <a:gd name="connsiteY229" fmla="*/ 2147000 h 3442799"/>
                <a:gd name="connsiteX230" fmla="*/ 1449065 w 3763264"/>
                <a:gd name="connsiteY230" fmla="*/ 2153333 h 3442799"/>
                <a:gd name="connsiteX231" fmla="*/ 1540265 w 3763264"/>
                <a:gd name="connsiteY231" fmla="*/ 2266066 h 3442799"/>
                <a:gd name="connsiteX232" fmla="*/ 1541532 w 3763264"/>
                <a:gd name="connsiteY232" fmla="*/ 2268600 h 3442799"/>
                <a:gd name="connsiteX233" fmla="*/ 1541532 w 3763264"/>
                <a:gd name="connsiteY233" fmla="*/ 2271134 h 3442799"/>
                <a:gd name="connsiteX234" fmla="*/ 1541532 w 3763264"/>
                <a:gd name="connsiteY234" fmla="*/ 2273667 h 3442799"/>
                <a:gd name="connsiteX235" fmla="*/ 1373066 w 3763264"/>
                <a:gd name="connsiteY235" fmla="*/ 2410467 h 3442799"/>
                <a:gd name="connsiteX236" fmla="*/ 2358531 w 3763264"/>
                <a:gd name="connsiteY236" fmla="*/ 784067 h 3442799"/>
                <a:gd name="connsiteX237" fmla="*/ 2361065 w 3763264"/>
                <a:gd name="connsiteY237" fmla="*/ 782800 h 3442799"/>
                <a:gd name="connsiteX238" fmla="*/ 2402865 w 3763264"/>
                <a:gd name="connsiteY238" fmla="*/ 756200 h 3442799"/>
                <a:gd name="connsiteX239" fmla="*/ 2425664 w 3763264"/>
                <a:gd name="connsiteY239" fmla="*/ 753667 h 3442799"/>
                <a:gd name="connsiteX240" fmla="*/ 2547265 w 3763264"/>
                <a:gd name="connsiteY240" fmla="*/ 770134 h 3442799"/>
                <a:gd name="connsiteX241" fmla="*/ 2549798 w 3763264"/>
                <a:gd name="connsiteY241" fmla="*/ 780267 h 3442799"/>
                <a:gd name="connsiteX242" fmla="*/ 2515598 w 3763264"/>
                <a:gd name="connsiteY242" fmla="*/ 818267 h 3442799"/>
                <a:gd name="connsiteX243" fmla="*/ 2494064 w 3763264"/>
                <a:gd name="connsiteY243" fmla="*/ 828401 h 3442799"/>
                <a:gd name="connsiteX244" fmla="*/ 2491531 w 3763264"/>
                <a:gd name="connsiteY244" fmla="*/ 828401 h 3442799"/>
                <a:gd name="connsiteX245" fmla="*/ 2467464 w 3763264"/>
                <a:gd name="connsiteY245" fmla="*/ 827133 h 3442799"/>
                <a:gd name="connsiteX246" fmla="*/ 2366131 w 3763264"/>
                <a:gd name="connsiteY246" fmla="*/ 798000 h 3442799"/>
                <a:gd name="connsiteX247" fmla="*/ 2358531 w 3763264"/>
                <a:gd name="connsiteY247" fmla="*/ 784067 h 3442799"/>
                <a:gd name="connsiteX248" fmla="*/ 2396531 w 3763264"/>
                <a:gd name="connsiteY248" fmla="*/ 1552933 h 3442799"/>
                <a:gd name="connsiteX249" fmla="*/ 2395266 w 3763264"/>
                <a:gd name="connsiteY249" fmla="*/ 1552933 h 3442799"/>
                <a:gd name="connsiteX250" fmla="*/ 2376265 w 3763264"/>
                <a:gd name="connsiteY250" fmla="*/ 1231200 h 3442799"/>
                <a:gd name="connsiteX251" fmla="*/ 2424399 w 3763264"/>
                <a:gd name="connsiteY251" fmla="*/ 1169134 h 3442799"/>
                <a:gd name="connsiteX252" fmla="*/ 2502932 w 3763264"/>
                <a:gd name="connsiteY252" fmla="*/ 1157734 h 3442799"/>
                <a:gd name="connsiteX253" fmla="*/ 2643532 w 3763264"/>
                <a:gd name="connsiteY253" fmla="*/ 1151400 h 3442799"/>
                <a:gd name="connsiteX254" fmla="*/ 2662531 w 3763264"/>
                <a:gd name="connsiteY254" fmla="*/ 1117201 h 3442799"/>
                <a:gd name="connsiteX255" fmla="*/ 2597932 w 3763264"/>
                <a:gd name="connsiteY255" fmla="*/ 1070334 h 3442799"/>
                <a:gd name="connsiteX256" fmla="*/ 2468732 w 3763264"/>
                <a:gd name="connsiteY256" fmla="*/ 1042467 h 3442799"/>
                <a:gd name="connsiteX257" fmla="*/ 2468732 w 3763264"/>
                <a:gd name="connsiteY257" fmla="*/ 1033601 h 3442799"/>
                <a:gd name="connsiteX258" fmla="*/ 2488998 w 3763264"/>
                <a:gd name="connsiteY258" fmla="*/ 1024734 h 3442799"/>
                <a:gd name="connsiteX259" fmla="*/ 2715732 w 3763264"/>
                <a:gd name="connsiteY259" fmla="*/ 1020934 h 3442799"/>
                <a:gd name="connsiteX260" fmla="*/ 2784132 w 3763264"/>
                <a:gd name="connsiteY260" fmla="*/ 1067801 h 3442799"/>
                <a:gd name="connsiteX261" fmla="*/ 2799332 w 3763264"/>
                <a:gd name="connsiteY261" fmla="*/ 1099467 h 3442799"/>
                <a:gd name="connsiteX262" fmla="*/ 2806932 w 3763264"/>
                <a:gd name="connsiteY262" fmla="*/ 1112134 h 3442799"/>
                <a:gd name="connsiteX263" fmla="*/ 2817065 w 3763264"/>
                <a:gd name="connsiteY263" fmla="*/ 1112134 h 3442799"/>
                <a:gd name="connsiteX264" fmla="*/ 2829732 w 3763264"/>
                <a:gd name="connsiteY264" fmla="*/ 1085534 h 3442799"/>
                <a:gd name="connsiteX265" fmla="*/ 2853799 w 3763264"/>
                <a:gd name="connsiteY265" fmla="*/ 918334 h 3442799"/>
                <a:gd name="connsiteX266" fmla="*/ 2772732 w 3763264"/>
                <a:gd name="connsiteY266" fmla="*/ 806867 h 3442799"/>
                <a:gd name="connsiteX267" fmla="*/ 2629599 w 3763264"/>
                <a:gd name="connsiteY267" fmla="*/ 763801 h 3442799"/>
                <a:gd name="connsiteX268" fmla="*/ 2629599 w 3763264"/>
                <a:gd name="connsiteY268" fmla="*/ 735934 h 3442799"/>
                <a:gd name="connsiteX269" fmla="*/ 2585266 w 3763264"/>
                <a:gd name="connsiteY269" fmla="*/ 649801 h 3442799"/>
                <a:gd name="connsiteX270" fmla="*/ 2458599 w 3763264"/>
                <a:gd name="connsiteY270" fmla="*/ 608001 h 3442799"/>
                <a:gd name="connsiteX271" fmla="*/ 2301532 w 3763264"/>
                <a:gd name="connsiteY271" fmla="*/ 595334 h 3442799"/>
                <a:gd name="connsiteX272" fmla="*/ 2335732 w 3763264"/>
                <a:gd name="connsiteY272" fmla="*/ 383801 h 3442799"/>
                <a:gd name="connsiteX273" fmla="*/ 2329398 w 3763264"/>
                <a:gd name="connsiteY273" fmla="*/ 380001 h 3442799"/>
                <a:gd name="connsiteX274" fmla="*/ 2079865 w 3763264"/>
                <a:gd name="connsiteY274" fmla="*/ 613067 h 3442799"/>
                <a:gd name="connsiteX275" fmla="*/ 2015265 w 3763264"/>
                <a:gd name="connsiteY275" fmla="*/ 629534 h 3442799"/>
                <a:gd name="connsiteX276" fmla="*/ 1784731 w 3763264"/>
                <a:gd name="connsiteY276" fmla="*/ 787867 h 3442799"/>
                <a:gd name="connsiteX277" fmla="*/ 1754332 w 3763264"/>
                <a:gd name="connsiteY277" fmla="*/ 832200 h 3442799"/>
                <a:gd name="connsiteX278" fmla="*/ 1728998 w 3763264"/>
                <a:gd name="connsiteY278" fmla="*/ 870200 h 3442799"/>
                <a:gd name="connsiteX279" fmla="*/ 1737865 w 3763264"/>
                <a:gd name="connsiteY279" fmla="*/ 891734 h 3442799"/>
                <a:gd name="connsiteX280" fmla="*/ 1797398 w 3763264"/>
                <a:gd name="connsiteY280" fmla="*/ 900600 h 3442799"/>
                <a:gd name="connsiteX281" fmla="*/ 1801199 w 3763264"/>
                <a:gd name="connsiteY281" fmla="*/ 909467 h 3442799"/>
                <a:gd name="connsiteX282" fmla="*/ 1765732 w 3763264"/>
                <a:gd name="connsiteY282" fmla="*/ 931001 h 3442799"/>
                <a:gd name="connsiteX283" fmla="*/ 1712532 w 3763264"/>
                <a:gd name="connsiteY283" fmla="*/ 947467 h 3442799"/>
                <a:gd name="connsiteX284" fmla="*/ 1652998 w 3763264"/>
                <a:gd name="connsiteY284" fmla="*/ 993067 h 3442799"/>
                <a:gd name="connsiteX285" fmla="*/ 1537732 w 3763264"/>
                <a:gd name="connsiteY285" fmla="*/ 1180534 h 3442799"/>
                <a:gd name="connsiteX286" fmla="*/ 1523799 w 3763264"/>
                <a:gd name="connsiteY286" fmla="*/ 1207134 h 3442799"/>
                <a:gd name="connsiteX287" fmla="*/ 1523799 w 3763264"/>
                <a:gd name="connsiteY287" fmla="*/ 1218534 h 3442799"/>
                <a:gd name="connsiteX288" fmla="*/ 1556732 w 3763264"/>
                <a:gd name="connsiteY288" fmla="*/ 1228667 h 3442799"/>
                <a:gd name="connsiteX289" fmla="*/ 1609932 w 3763264"/>
                <a:gd name="connsiteY289" fmla="*/ 1231201 h 3442799"/>
                <a:gd name="connsiteX290" fmla="*/ 1618799 w 3763264"/>
                <a:gd name="connsiteY290" fmla="*/ 1232467 h 3442799"/>
                <a:gd name="connsiteX291" fmla="*/ 1622599 w 3763264"/>
                <a:gd name="connsiteY291" fmla="*/ 1237534 h 3442799"/>
                <a:gd name="connsiteX292" fmla="*/ 1609932 w 3763264"/>
                <a:gd name="connsiteY292" fmla="*/ 1255267 h 3442799"/>
                <a:gd name="connsiteX293" fmla="*/ 1579532 w 3763264"/>
                <a:gd name="connsiteY293" fmla="*/ 1267934 h 3442799"/>
                <a:gd name="connsiteX294" fmla="*/ 1499732 w 3763264"/>
                <a:gd name="connsiteY294" fmla="*/ 1302134 h 3442799"/>
                <a:gd name="connsiteX295" fmla="*/ 1436398 w 3763264"/>
                <a:gd name="connsiteY295" fmla="*/ 1378134 h 3442799"/>
                <a:gd name="connsiteX296" fmla="*/ 1322398 w 3763264"/>
                <a:gd name="connsiteY296" fmla="*/ 1623867 h 3442799"/>
                <a:gd name="connsiteX297" fmla="*/ 1340132 w 3763264"/>
                <a:gd name="connsiteY297" fmla="*/ 1650467 h 3442799"/>
                <a:gd name="connsiteX298" fmla="*/ 1411065 w 3763264"/>
                <a:gd name="connsiteY298" fmla="*/ 1654267 h 3442799"/>
                <a:gd name="connsiteX299" fmla="*/ 1438932 w 3763264"/>
                <a:gd name="connsiteY299" fmla="*/ 1656800 h 3442799"/>
                <a:gd name="connsiteX300" fmla="*/ 1442732 w 3763264"/>
                <a:gd name="connsiteY300" fmla="*/ 1672000 h 3442799"/>
                <a:gd name="connsiteX301" fmla="*/ 1427532 w 3763264"/>
                <a:gd name="connsiteY301" fmla="*/ 1725201 h 3442799"/>
                <a:gd name="connsiteX302" fmla="*/ 1409798 w 3763264"/>
                <a:gd name="connsiteY302" fmla="*/ 1735334 h 3442799"/>
                <a:gd name="connsiteX303" fmla="*/ 942398 w 3763264"/>
                <a:gd name="connsiteY303" fmla="*/ 1735334 h 3442799"/>
                <a:gd name="connsiteX304" fmla="*/ 841065 w 3763264"/>
                <a:gd name="connsiteY304" fmla="*/ 1713800 h 3442799"/>
                <a:gd name="connsiteX305" fmla="*/ 781531 w 3763264"/>
                <a:gd name="connsiteY305" fmla="*/ 1685934 h 3442799"/>
                <a:gd name="connsiteX306" fmla="*/ 724531 w 3763264"/>
                <a:gd name="connsiteY306" fmla="*/ 1644134 h 3442799"/>
                <a:gd name="connsiteX307" fmla="*/ 716931 w 3763264"/>
                <a:gd name="connsiteY307" fmla="*/ 1621334 h 3442799"/>
                <a:gd name="connsiteX308" fmla="*/ 716931 w 3763264"/>
                <a:gd name="connsiteY308" fmla="*/ 1617534 h 3442799"/>
                <a:gd name="connsiteX309" fmla="*/ 681465 w 3763264"/>
                <a:gd name="connsiteY309" fmla="*/ 1338867 h 3442799"/>
                <a:gd name="connsiteX310" fmla="*/ 681465 w 3763264"/>
                <a:gd name="connsiteY310" fmla="*/ 1324934 h 3442799"/>
                <a:gd name="connsiteX311" fmla="*/ 696665 w 3763264"/>
                <a:gd name="connsiteY311" fmla="*/ 1309734 h 3442799"/>
                <a:gd name="connsiteX312" fmla="*/ 1236265 w 3763264"/>
                <a:gd name="connsiteY312" fmla="*/ 1309734 h 3442799"/>
                <a:gd name="connsiteX313" fmla="*/ 1281864 w 3763264"/>
                <a:gd name="connsiteY313" fmla="*/ 1283134 h 3442799"/>
                <a:gd name="connsiteX314" fmla="*/ 1649198 w 3763264"/>
                <a:gd name="connsiteY314" fmla="*/ 638401 h 3442799"/>
                <a:gd name="connsiteX315" fmla="*/ 1636531 w 3763264"/>
                <a:gd name="connsiteY315" fmla="*/ 615600 h 3442799"/>
                <a:gd name="connsiteX316" fmla="*/ 937330 w 3763264"/>
                <a:gd name="connsiteY316" fmla="*/ 615600 h 3442799"/>
                <a:gd name="connsiteX317" fmla="*/ 928464 w 3763264"/>
                <a:gd name="connsiteY317" fmla="*/ 610534 h 3442799"/>
                <a:gd name="connsiteX318" fmla="*/ 928464 w 3763264"/>
                <a:gd name="connsiteY318" fmla="*/ 599134 h 3442799"/>
                <a:gd name="connsiteX319" fmla="*/ 987997 w 3763264"/>
                <a:gd name="connsiteY319" fmla="*/ 528200 h 3442799"/>
                <a:gd name="connsiteX320" fmla="*/ 1671997 w 3763264"/>
                <a:gd name="connsiteY320" fmla="*/ 145667 h 3442799"/>
                <a:gd name="connsiteX321" fmla="*/ 2686597 w 3763264"/>
                <a:gd name="connsiteY321" fmla="*/ 439534 h 3442799"/>
                <a:gd name="connsiteX322" fmla="*/ 3066597 w 3763264"/>
                <a:gd name="connsiteY322" fmla="*/ 1133667 h 3442799"/>
                <a:gd name="connsiteX323" fmla="*/ 2923464 w 3763264"/>
                <a:gd name="connsiteY323" fmla="*/ 1925334 h 3442799"/>
                <a:gd name="connsiteX324" fmla="*/ 2917131 w 3763264"/>
                <a:gd name="connsiteY324" fmla="*/ 1935467 h 3442799"/>
                <a:gd name="connsiteX325" fmla="*/ 2906997 w 3763264"/>
                <a:gd name="connsiteY325" fmla="*/ 1939267 h 3442799"/>
                <a:gd name="connsiteX326" fmla="*/ 2867731 w 3763264"/>
                <a:gd name="connsiteY326" fmla="*/ 1922801 h 3442799"/>
                <a:gd name="connsiteX327" fmla="*/ 2551065 w 3763264"/>
                <a:gd name="connsiteY327" fmla="*/ 1768267 h 3442799"/>
                <a:gd name="connsiteX328" fmla="*/ 2396531 w 3763264"/>
                <a:gd name="connsiteY328" fmla="*/ 1552933 h 3442799"/>
                <a:gd name="connsiteX329" fmla="*/ 2272399 w 3763264"/>
                <a:gd name="connsiteY329" fmla="*/ 3057734 h 3442799"/>
                <a:gd name="connsiteX330" fmla="*/ 2207799 w 3763264"/>
                <a:gd name="connsiteY330" fmla="*/ 3057734 h 3442799"/>
                <a:gd name="connsiteX331" fmla="*/ 2207799 w 3763264"/>
                <a:gd name="connsiteY331" fmla="*/ 3199600 h 3442799"/>
                <a:gd name="connsiteX332" fmla="*/ 2055799 w 3763264"/>
                <a:gd name="connsiteY332" fmla="*/ 3199600 h 3442799"/>
                <a:gd name="connsiteX333" fmla="*/ 2055799 w 3763264"/>
                <a:gd name="connsiteY333" fmla="*/ 3057734 h 3442799"/>
                <a:gd name="connsiteX334" fmla="*/ 1926599 w 3763264"/>
                <a:gd name="connsiteY334" fmla="*/ 3057734 h 3442799"/>
                <a:gd name="connsiteX335" fmla="*/ 1926599 w 3763264"/>
                <a:gd name="connsiteY335" fmla="*/ 3431400 h 3442799"/>
                <a:gd name="connsiteX336" fmla="*/ 2055799 w 3763264"/>
                <a:gd name="connsiteY336" fmla="*/ 3431400 h 3442799"/>
                <a:gd name="connsiteX337" fmla="*/ 2055799 w 3763264"/>
                <a:gd name="connsiteY337" fmla="*/ 3287000 h 3442799"/>
                <a:gd name="connsiteX338" fmla="*/ 2207799 w 3763264"/>
                <a:gd name="connsiteY338" fmla="*/ 3287000 h 3442799"/>
                <a:gd name="connsiteX339" fmla="*/ 2207799 w 3763264"/>
                <a:gd name="connsiteY339" fmla="*/ 3431400 h 3442799"/>
                <a:gd name="connsiteX340" fmla="*/ 2336999 w 3763264"/>
                <a:gd name="connsiteY340" fmla="*/ 3431400 h 3442799"/>
                <a:gd name="connsiteX341" fmla="*/ 2336999 w 3763264"/>
                <a:gd name="connsiteY341" fmla="*/ 3057734 h 3442799"/>
                <a:gd name="connsiteX342" fmla="*/ 2272399 w 3763264"/>
                <a:gd name="connsiteY342" fmla="*/ 3057734 h 3442799"/>
                <a:gd name="connsiteX343" fmla="*/ 3703731 w 3763264"/>
                <a:gd name="connsiteY343" fmla="*/ 3326267 h 3442799"/>
                <a:gd name="connsiteX344" fmla="*/ 3525132 w 3763264"/>
                <a:gd name="connsiteY344" fmla="*/ 3326267 h 3442799"/>
                <a:gd name="connsiteX345" fmla="*/ 3525132 w 3763264"/>
                <a:gd name="connsiteY345" fmla="*/ 3056467 h 3442799"/>
                <a:gd name="connsiteX346" fmla="*/ 3395932 w 3763264"/>
                <a:gd name="connsiteY346" fmla="*/ 3056467 h 3442799"/>
                <a:gd name="connsiteX347" fmla="*/ 3395932 w 3763264"/>
                <a:gd name="connsiteY347" fmla="*/ 3430133 h 3442799"/>
                <a:gd name="connsiteX348" fmla="*/ 3763265 w 3763264"/>
                <a:gd name="connsiteY348" fmla="*/ 3430133 h 3442799"/>
                <a:gd name="connsiteX349" fmla="*/ 3763265 w 3763264"/>
                <a:gd name="connsiteY349" fmla="*/ 3326267 h 3442799"/>
                <a:gd name="connsiteX350" fmla="*/ 3703731 w 3763264"/>
                <a:gd name="connsiteY350" fmla="*/ 3326267 h 3442799"/>
                <a:gd name="connsiteX351" fmla="*/ 3221131 w 3763264"/>
                <a:gd name="connsiteY351" fmla="*/ 3326267 h 3442799"/>
                <a:gd name="connsiteX352" fmla="*/ 3103332 w 3763264"/>
                <a:gd name="connsiteY352" fmla="*/ 3326267 h 3442799"/>
                <a:gd name="connsiteX353" fmla="*/ 3103332 w 3763264"/>
                <a:gd name="connsiteY353" fmla="*/ 3056467 h 3442799"/>
                <a:gd name="connsiteX354" fmla="*/ 2974131 w 3763264"/>
                <a:gd name="connsiteY354" fmla="*/ 3056467 h 3442799"/>
                <a:gd name="connsiteX355" fmla="*/ 2974131 w 3763264"/>
                <a:gd name="connsiteY355" fmla="*/ 3430133 h 3442799"/>
                <a:gd name="connsiteX356" fmla="*/ 3340199 w 3763264"/>
                <a:gd name="connsiteY356" fmla="*/ 3430133 h 3442799"/>
                <a:gd name="connsiteX357" fmla="*/ 3340199 w 3763264"/>
                <a:gd name="connsiteY357" fmla="*/ 3326267 h 3442799"/>
                <a:gd name="connsiteX358" fmla="*/ 3221131 w 3763264"/>
                <a:gd name="connsiteY358" fmla="*/ 3326267 h 344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3763264" h="3442799">
                  <a:moveTo>
                    <a:pt x="1812599" y="3150200"/>
                  </a:moveTo>
                  <a:lnTo>
                    <a:pt x="1844265" y="3103333"/>
                  </a:lnTo>
                  <a:lnTo>
                    <a:pt x="1875932" y="3056466"/>
                  </a:lnTo>
                  <a:lnTo>
                    <a:pt x="1740398" y="3056466"/>
                  </a:lnTo>
                  <a:cubicBezTo>
                    <a:pt x="1737865" y="3056466"/>
                    <a:pt x="1736599" y="3057734"/>
                    <a:pt x="1735331" y="3059000"/>
                  </a:cubicBezTo>
                  <a:cubicBezTo>
                    <a:pt x="1734064" y="3060267"/>
                    <a:pt x="1731532" y="3061533"/>
                    <a:pt x="1730264" y="3062800"/>
                  </a:cubicBezTo>
                  <a:cubicBezTo>
                    <a:pt x="1728998" y="3064067"/>
                    <a:pt x="1726464" y="3065333"/>
                    <a:pt x="1725198" y="3067866"/>
                  </a:cubicBezTo>
                  <a:lnTo>
                    <a:pt x="1707464" y="3094466"/>
                  </a:lnTo>
                  <a:lnTo>
                    <a:pt x="1689730" y="3121067"/>
                  </a:lnTo>
                  <a:lnTo>
                    <a:pt x="1671996" y="3147667"/>
                  </a:lnTo>
                  <a:lnTo>
                    <a:pt x="1654263" y="3174267"/>
                  </a:lnTo>
                  <a:lnTo>
                    <a:pt x="1636530" y="3147667"/>
                  </a:lnTo>
                  <a:lnTo>
                    <a:pt x="1618796" y="3121067"/>
                  </a:lnTo>
                  <a:lnTo>
                    <a:pt x="1601062" y="3094466"/>
                  </a:lnTo>
                  <a:lnTo>
                    <a:pt x="1583328" y="3067866"/>
                  </a:lnTo>
                  <a:cubicBezTo>
                    <a:pt x="1583328" y="3066600"/>
                    <a:pt x="1580795" y="3064067"/>
                    <a:pt x="1579528" y="3062800"/>
                  </a:cubicBezTo>
                  <a:cubicBezTo>
                    <a:pt x="1578262" y="3061533"/>
                    <a:pt x="1576995" y="3060267"/>
                    <a:pt x="1574461" y="3059000"/>
                  </a:cubicBezTo>
                  <a:cubicBezTo>
                    <a:pt x="1573196" y="3059000"/>
                    <a:pt x="1570662" y="3057734"/>
                    <a:pt x="1569395" y="3056466"/>
                  </a:cubicBezTo>
                  <a:cubicBezTo>
                    <a:pt x="1568128" y="3055200"/>
                    <a:pt x="1565594" y="3056466"/>
                    <a:pt x="1563061" y="3056466"/>
                  </a:cubicBezTo>
                  <a:lnTo>
                    <a:pt x="1431327" y="3056466"/>
                  </a:lnTo>
                  <a:lnTo>
                    <a:pt x="1462994" y="3103333"/>
                  </a:lnTo>
                  <a:lnTo>
                    <a:pt x="1494661" y="3150200"/>
                  </a:lnTo>
                  <a:lnTo>
                    <a:pt x="1526328" y="3197067"/>
                  </a:lnTo>
                  <a:lnTo>
                    <a:pt x="1557994" y="3243934"/>
                  </a:lnTo>
                  <a:lnTo>
                    <a:pt x="1526328" y="3290801"/>
                  </a:lnTo>
                  <a:lnTo>
                    <a:pt x="1494661" y="3337668"/>
                  </a:lnTo>
                  <a:lnTo>
                    <a:pt x="1462994" y="3384535"/>
                  </a:lnTo>
                  <a:lnTo>
                    <a:pt x="1431327" y="3431402"/>
                  </a:lnTo>
                  <a:lnTo>
                    <a:pt x="1569395" y="3431402"/>
                  </a:lnTo>
                  <a:cubicBezTo>
                    <a:pt x="1571928" y="3431402"/>
                    <a:pt x="1573195" y="3430134"/>
                    <a:pt x="1574461" y="3428868"/>
                  </a:cubicBezTo>
                  <a:cubicBezTo>
                    <a:pt x="1575729" y="3427601"/>
                    <a:pt x="1576995" y="3426334"/>
                    <a:pt x="1579528" y="3425068"/>
                  </a:cubicBezTo>
                  <a:cubicBezTo>
                    <a:pt x="1580795" y="3423801"/>
                    <a:pt x="1582062" y="3421268"/>
                    <a:pt x="1583328" y="3418735"/>
                  </a:cubicBezTo>
                  <a:lnTo>
                    <a:pt x="1601062" y="3392134"/>
                  </a:lnTo>
                  <a:lnTo>
                    <a:pt x="1618796" y="3365534"/>
                  </a:lnTo>
                  <a:lnTo>
                    <a:pt x="1636530" y="3338934"/>
                  </a:lnTo>
                  <a:lnTo>
                    <a:pt x="1654263" y="3312334"/>
                  </a:lnTo>
                  <a:lnTo>
                    <a:pt x="1671996" y="3338934"/>
                  </a:lnTo>
                  <a:lnTo>
                    <a:pt x="1689730" y="3365534"/>
                  </a:lnTo>
                  <a:lnTo>
                    <a:pt x="1707464" y="3392134"/>
                  </a:lnTo>
                  <a:lnTo>
                    <a:pt x="1725198" y="3418735"/>
                  </a:lnTo>
                  <a:cubicBezTo>
                    <a:pt x="1726464" y="3421268"/>
                    <a:pt x="1728998" y="3422535"/>
                    <a:pt x="1730264" y="3425068"/>
                  </a:cubicBezTo>
                  <a:cubicBezTo>
                    <a:pt x="1731531" y="3426334"/>
                    <a:pt x="1734064" y="3428868"/>
                    <a:pt x="1735331" y="3428868"/>
                  </a:cubicBezTo>
                  <a:cubicBezTo>
                    <a:pt x="1736598" y="3428868"/>
                    <a:pt x="1739131" y="3431402"/>
                    <a:pt x="1740398" y="3431402"/>
                  </a:cubicBezTo>
                  <a:lnTo>
                    <a:pt x="1875932" y="3431402"/>
                  </a:lnTo>
                  <a:lnTo>
                    <a:pt x="1844265" y="3384535"/>
                  </a:lnTo>
                  <a:lnTo>
                    <a:pt x="1812599" y="3337668"/>
                  </a:lnTo>
                  <a:lnTo>
                    <a:pt x="1780932" y="3290801"/>
                  </a:lnTo>
                  <a:lnTo>
                    <a:pt x="1749265" y="3243934"/>
                  </a:lnTo>
                  <a:lnTo>
                    <a:pt x="1780932" y="3197067"/>
                  </a:lnTo>
                  <a:lnTo>
                    <a:pt x="1812599" y="3150200"/>
                  </a:lnTo>
                  <a:close/>
                  <a:moveTo>
                    <a:pt x="894266" y="3292066"/>
                  </a:moveTo>
                  <a:lnTo>
                    <a:pt x="890466" y="3290800"/>
                  </a:lnTo>
                  <a:lnTo>
                    <a:pt x="851198" y="3221134"/>
                  </a:lnTo>
                  <a:lnTo>
                    <a:pt x="811932" y="3151467"/>
                  </a:lnTo>
                  <a:lnTo>
                    <a:pt x="800532" y="3131200"/>
                  </a:lnTo>
                  <a:lnTo>
                    <a:pt x="789132" y="3110933"/>
                  </a:lnTo>
                  <a:lnTo>
                    <a:pt x="777732" y="3090667"/>
                  </a:lnTo>
                  <a:lnTo>
                    <a:pt x="766332" y="3070400"/>
                  </a:lnTo>
                  <a:cubicBezTo>
                    <a:pt x="766332" y="3069133"/>
                    <a:pt x="763799" y="3066601"/>
                    <a:pt x="762533" y="3065333"/>
                  </a:cubicBezTo>
                  <a:cubicBezTo>
                    <a:pt x="761266" y="3064067"/>
                    <a:pt x="758733" y="3062800"/>
                    <a:pt x="757466" y="3061533"/>
                  </a:cubicBezTo>
                  <a:cubicBezTo>
                    <a:pt x="754932" y="3061533"/>
                    <a:pt x="753666" y="3060267"/>
                    <a:pt x="751132" y="3059000"/>
                  </a:cubicBezTo>
                  <a:lnTo>
                    <a:pt x="647266" y="3059000"/>
                  </a:lnTo>
                  <a:cubicBezTo>
                    <a:pt x="644732" y="3059000"/>
                    <a:pt x="643466" y="3060267"/>
                    <a:pt x="640932" y="3061533"/>
                  </a:cubicBezTo>
                  <a:cubicBezTo>
                    <a:pt x="638399" y="3061533"/>
                    <a:pt x="637132" y="3064067"/>
                    <a:pt x="634599" y="3065333"/>
                  </a:cubicBezTo>
                  <a:cubicBezTo>
                    <a:pt x="633333" y="3066601"/>
                    <a:pt x="630800" y="3067867"/>
                    <a:pt x="629532" y="3070400"/>
                  </a:cubicBezTo>
                  <a:lnTo>
                    <a:pt x="578865" y="3160334"/>
                  </a:lnTo>
                  <a:lnTo>
                    <a:pt x="528199" y="3250267"/>
                  </a:lnTo>
                  <a:lnTo>
                    <a:pt x="477532" y="3340200"/>
                  </a:lnTo>
                  <a:lnTo>
                    <a:pt x="426865" y="3430133"/>
                  </a:lnTo>
                  <a:lnTo>
                    <a:pt x="543399" y="3430133"/>
                  </a:lnTo>
                  <a:cubicBezTo>
                    <a:pt x="545933" y="3430133"/>
                    <a:pt x="547199" y="3430133"/>
                    <a:pt x="549732" y="3428867"/>
                  </a:cubicBezTo>
                  <a:cubicBezTo>
                    <a:pt x="552266" y="3428867"/>
                    <a:pt x="553532" y="3426334"/>
                    <a:pt x="556066" y="3425067"/>
                  </a:cubicBezTo>
                  <a:cubicBezTo>
                    <a:pt x="558599" y="3423800"/>
                    <a:pt x="559866" y="3421267"/>
                    <a:pt x="562399" y="3418734"/>
                  </a:cubicBezTo>
                  <a:cubicBezTo>
                    <a:pt x="563666" y="3416200"/>
                    <a:pt x="566199" y="3413667"/>
                    <a:pt x="567466" y="3411134"/>
                  </a:cubicBezTo>
                  <a:lnTo>
                    <a:pt x="572533" y="3402267"/>
                  </a:lnTo>
                  <a:lnTo>
                    <a:pt x="577599" y="3393400"/>
                  </a:lnTo>
                  <a:lnTo>
                    <a:pt x="582666" y="3384533"/>
                  </a:lnTo>
                  <a:lnTo>
                    <a:pt x="587732" y="3375666"/>
                  </a:lnTo>
                  <a:lnTo>
                    <a:pt x="811933" y="3375666"/>
                  </a:lnTo>
                  <a:lnTo>
                    <a:pt x="816999" y="3385800"/>
                  </a:lnTo>
                  <a:lnTo>
                    <a:pt x="822065" y="3395932"/>
                  </a:lnTo>
                  <a:lnTo>
                    <a:pt x="827132" y="3406066"/>
                  </a:lnTo>
                  <a:lnTo>
                    <a:pt x="832199" y="3416199"/>
                  </a:lnTo>
                  <a:cubicBezTo>
                    <a:pt x="833465" y="3418733"/>
                    <a:pt x="835999" y="3421266"/>
                    <a:pt x="837265" y="3422532"/>
                  </a:cubicBezTo>
                  <a:cubicBezTo>
                    <a:pt x="838532" y="3425066"/>
                    <a:pt x="841065" y="3426332"/>
                    <a:pt x="843599" y="3427599"/>
                  </a:cubicBezTo>
                  <a:cubicBezTo>
                    <a:pt x="846132" y="3428866"/>
                    <a:pt x="847399" y="3430133"/>
                    <a:pt x="849932" y="3431399"/>
                  </a:cubicBezTo>
                  <a:lnTo>
                    <a:pt x="972799" y="3431399"/>
                  </a:lnTo>
                  <a:lnTo>
                    <a:pt x="933532" y="3361732"/>
                  </a:lnTo>
                  <a:lnTo>
                    <a:pt x="894266" y="3292066"/>
                  </a:lnTo>
                  <a:close/>
                  <a:moveTo>
                    <a:pt x="637131" y="3287000"/>
                  </a:moveTo>
                  <a:lnTo>
                    <a:pt x="633333" y="3287000"/>
                  </a:lnTo>
                  <a:lnTo>
                    <a:pt x="649799" y="3257867"/>
                  </a:lnTo>
                  <a:lnTo>
                    <a:pt x="666266" y="3228734"/>
                  </a:lnTo>
                  <a:lnTo>
                    <a:pt x="682732" y="3199600"/>
                  </a:lnTo>
                  <a:lnTo>
                    <a:pt x="699198" y="3170467"/>
                  </a:lnTo>
                  <a:lnTo>
                    <a:pt x="715665" y="3199600"/>
                  </a:lnTo>
                  <a:lnTo>
                    <a:pt x="732131" y="3228734"/>
                  </a:lnTo>
                  <a:lnTo>
                    <a:pt x="748598" y="3257867"/>
                  </a:lnTo>
                  <a:lnTo>
                    <a:pt x="765064" y="3287000"/>
                  </a:lnTo>
                  <a:lnTo>
                    <a:pt x="637131" y="3287000"/>
                  </a:lnTo>
                  <a:close/>
                  <a:moveTo>
                    <a:pt x="1264131" y="3264200"/>
                  </a:moveTo>
                  <a:lnTo>
                    <a:pt x="1264132" y="3264200"/>
                  </a:lnTo>
                  <a:cubicBezTo>
                    <a:pt x="1264132" y="3279401"/>
                    <a:pt x="1261599" y="3293333"/>
                    <a:pt x="1259065" y="3304734"/>
                  </a:cubicBezTo>
                  <a:cubicBezTo>
                    <a:pt x="1255265" y="3316133"/>
                    <a:pt x="1250198" y="3325000"/>
                    <a:pt x="1242599" y="3332601"/>
                  </a:cubicBezTo>
                  <a:cubicBezTo>
                    <a:pt x="1234999" y="3340201"/>
                    <a:pt x="1226132" y="3345267"/>
                    <a:pt x="1215999" y="3347800"/>
                  </a:cubicBezTo>
                  <a:cubicBezTo>
                    <a:pt x="1205866" y="3350334"/>
                    <a:pt x="1194465" y="3352868"/>
                    <a:pt x="1180533" y="3352868"/>
                  </a:cubicBezTo>
                  <a:cubicBezTo>
                    <a:pt x="1166599" y="3352868"/>
                    <a:pt x="1156465" y="3351600"/>
                    <a:pt x="1146332" y="3347800"/>
                  </a:cubicBezTo>
                  <a:cubicBezTo>
                    <a:pt x="1136199" y="3344001"/>
                    <a:pt x="1127332" y="3338934"/>
                    <a:pt x="1120999" y="3332601"/>
                  </a:cubicBezTo>
                  <a:cubicBezTo>
                    <a:pt x="1114665" y="3326267"/>
                    <a:pt x="1108332" y="3316134"/>
                    <a:pt x="1104533" y="3304734"/>
                  </a:cubicBezTo>
                  <a:cubicBezTo>
                    <a:pt x="1100733" y="3293334"/>
                    <a:pt x="1099466" y="3280667"/>
                    <a:pt x="1099466" y="3264200"/>
                  </a:cubicBezTo>
                  <a:lnTo>
                    <a:pt x="1099466" y="3057734"/>
                  </a:lnTo>
                  <a:lnTo>
                    <a:pt x="976599" y="3057734"/>
                  </a:lnTo>
                  <a:lnTo>
                    <a:pt x="976599" y="3264200"/>
                  </a:lnTo>
                  <a:cubicBezTo>
                    <a:pt x="976599" y="3295867"/>
                    <a:pt x="981665" y="3322467"/>
                    <a:pt x="990532" y="3345266"/>
                  </a:cubicBezTo>
                  <a:cubicBezTo>
                    <a:pt x="999399" y="3368067"/>
                    <a:pt x="1013332" y="3385800"/>
                    <a:pt x="1031065" y="3401000"/>
                  </a:cubicBezTo>
                  <a:cubicBezTo>
                    <a:pt x="1048799" y="3416200"/>
                    <a:pt x="1070332" y="3426334"/>
                    <a:pt x="1095665" y="3432667"/>
                  </a:cubicBezTo>
                  <a:cubicBezTo>
                    <a:pt x="1120998" y="3439000"/>
                    <a:pt x="1148865" y="3442800"/>
                    <a:pt x="1180532" y="3442800"/>
                  </a:cubicBezTo>
                  <a:cubicBezTo>
                    <a:pt x="1212198" y="3442800"/>
                    <a:pt x="1240065" y="3439000"/>
                    <a:pt x="1265399" y="3432667"/>
                  </a:cubicBezTo>
                  <a:cubicBezTo>
                    <a:pt x="1290732" y="3426334"/>
                    <a:pt x="1312266" y="3414934"/>
                    <a:pt x="1329998" y="3401000"/>
                  </a:cubicBezTo>
                  <a:cubicBezTo>
                    <a:pt x="1347731" y="3387067"/>
                    <a:pt x="1361665" y="3368067"/>
                    <a:pt x="1370532" y="3345266"/>
                  </a:cubicBezTo>
                  <a:cubicBezTo>
                    <a:pt x="1379399" y="3322467"/>
                    <a:pt x="1384464" y="3295867"/>
                    <a:pt x="1384464" y="3264200"/>
                  </a:cubicBezTo>
                  <a:lnTo>
                    <a:pt x="1384464" y="3057734"/>
                  </a:lnTo>
                  <a:lnTo>
                    <a:pt x="1264131" y="3057734"/>
                  </a:lnTo>
                  <a:lnTo>
                    <a:pt x="1264131" y="3264200"/>
                  </a:lnTo>
                  <a:close/>
                  <a:moveTo>
                    <a:pt x="492734" y="3151467"/>
                  </a:moveTo>
                  <a:lnTo>
                    <a:pt x="491465" y="3151467"/>
                  </a:lnTo>
                  <a:lnTo>
                    <a:pt x="543399" y="3057734"/>
                  </a:lnTo>
                  <a:lnTo>
                    <a:pt x="409132" y="3057734"/>
                  </a:lnTo>
                  <a:cubicBezTo>
                    <a:pt x="406598" y="3057734"/>
                    <a:pt x="405333" y="3059000"/>
                    <a:pt x="402799" y="3060268"/>
                  </a:cubicBezTo>
                  <a:cubicBezTo>
                    <a:pt x="400266" y="3061534"/>
                    <a:pt x="398999" y="3062801"/>
                    <a:pt x="396466" y="3064067"/>
                  </a:cubicBezTo>
                  <a:cubicBezTo>
                    <a:pt x="393932" y="3065333"/>
                    <a:pt x="392666" y="3066601"/>
                    <a:pt x="391399" y="3069134"/>
                  </a:cubicBezTo>
                  <a:lnTo>
                    <a:pt x="360999" y="3126133"/>
                  </a:lnTo>
                  <a:lnTo>
                    <a:pt x="330599" y="3183134"/>
                  </a:lnTo>
                  <a:lnTo>
                    <a:pt x="300200" y="3240133"/>
                  </a:lnTo>
                  <a:lnTo>
                    <a:pt x="269799" y="3297134"/>
                  </a:lnTo>
                  <a:lnTo>
                    <a:pt x="239399" y="3240133"/>
                  </a:lnTo>
                  <a:lnTo>
                    <a:pt x="209000" y="3183134"/>
                  </a:lnTo>
                  <a:lnTo>
                    <a:pt x="178599" y="3126133"/>
                  </a:lnTo>
                  <a:lnTo>
                    <a:pt x="148199" y="3069134"/>
                  </a:lnTo>
                  <a:cubicBezTo>
                    <a:pt x="148199" y="3067867"/>
                    <a:pt x="145666" y="3065334"/>
                    <a:pt x="144400" y="3064067"/>
                  </a:cubicBezTo>
                  <a:cubicBezTo>
                    <a:pt x="143133" y="3062800"/>
                    <a:pt x="140600" y="3061533"/>
                    <a:pt x="139333" y="3060268"/>
                  </a:cubicBezTo>
                  <a:cubicBezTo>
                    <a:pt x="136799" y="3060268"/>
                    <a:pt x="135534" y="3059000"/>
                    <a:pt x="133000" y="3057734"/>
                  </a:cubicBezTo>
                  <a:cubicBezTo>
                    <a:pt x="130466" y="3056467"/>
                    <a:pt x="127933" y="3057734"/>
                    <a:pt x="125399" y="3057734"/>
                  </a:cubicBezTo>
                  <a:lnTo>
                    <a:pt x="0" y="3057734"/>
                  </a:lnTo>
                  <a:lnTo>
                    <a:pt x="51933" y="3151467"/>
                  </a:lnTo>
                  <a:lnTo>
                    <a:pt x="103867" y="3245200"/>
                  </a:lnTo>
                  <a:lnTo>
                    <a:pt x="155800" y="3338934"/>
                  </a:lnTo>
                  <a:lnTo>
                    <a:pt x="207733" y="3432667"/>
                  </a:lnTo>
                  <a:lnTo>
                    <a:pt x="336934" y="3432667"/>
                  </a:lnTo>
                  <a:lnTo>
                    <a:pt x="388867" y="3338934"/>
                  </a:lnTo>
                  <a:lnTo>
                    <a:pt x="440800" y="3245200"/>
                  </a:lnTo>
                  <a:lnTo>
                    <a:pt x="492734" y="3151467"/>
                  </a:lnTo>
                  <a:close/>
                  <a:moveTo>
                    <a:pt x="2846202" y="3292066"/>
                  </a:moveTo>
                  <a:lnTo>
                    <a:pt x="2848732" y="3290800"/>
                  </a:lnTo>
                  <a:lnTo>
                    <a:pt x="2809465" y="3221134"/>
                  </a:lnTo>
                  <a:lnTo>
                    <a:pt x="2770199" y="3151467"/>
                  </a:lnTo>
                  <a:lnTo>
                    <a:pt x="2758798" y="3131200"/>
                  </a:lnTo>
                  <a:lnTo>
                    <a:pt x="2747398" y="3110933"/>
                  </a:lnTo>
                  <a:lnTo>
                    <a:pt x="2735998" y="3090667"/>
                  </a:lnTo>
                  <a:lnTo>
                    <a:pt x="2724598" y="3070400"/>
                  </a:lnTo>
                  <a:cubicBezTo>
                    <a:pt x="2723332" y="3069133"/>
                    <a:pt x="2720798" y="3066601"/>
                    <a:pt x="2719531" y="3065333"/>
                  </a:cubicBezTo>
                  <a:cubicBezTo>
                    <a:pt x="2718264" y="3064067"/>
                    <a:pt x="2715731" y="3062800"/>
                    <a:pt x="2713197" y="3061533"/>
                  </a:cubicBezTo>
                  <a:cubicBezTo>
                    <a:pt x="2710664" y="3061533"/>
                    <a:pt x="2709398" y="3060267"/>
                    <a:pt x="2706864" y="3059000"/>
                  </a:cubicBezTo>
                  <a:cubicBezTo>
                    <a:pt x="2704330" y="3057734"/>
                    <a:pt x="2703065" y="3059000"/>
                    <a:pt x="2700531" y="3059000"/>
                  </a:cubicBezTo>
                  <a:lnTo>
                    <a:pt x="2601731" y="3059000"/>
                  </a:lnTo>
                  <a:cubicBezTo>
                    <a:pt x="2599197" y="3059000"/>
                    <a:pt x="2597931" y="3060267"/>
                    <a:pt x="2595398" y="3061533"/>
                  </a:cubicBezTo>
                  <a:cubicBezTo>
                    <a:pt x="2592864" y="3062800"/>
                    <a:pt x="2591598" y="3064067"/>
                    <a:pt x="2589065" y="3065333"/>
                  </a:cubicBezTo>
                  <a:cubicBezTo>
                    <a:pt x="2586531" y="3066600"/>
                    <a:pt x="2585265" y="3067867"/>
                    <a:pt x="2583997" y="3070400"/>
                  </a:cubicBezTo>
                  <a:lnTo>
                    <a:pt x="2533331" y="3160334"/>
                  </a:lnTo>
                  <a:lnTo>
                    <a:pt x="2482664" y="3250267"/>
                  </a:lnTo>
                  <a:lnTo>
                    <a:pt x="2431997" y="3340200"/>
                  </a:lnTo>
                  <a:lnTo>
                    <a:pt x="2381331" y="3430133"/>
                  </a:lnTo>
                  <a:lnTo>
                    <a:pt x="2497864" y="3430133"/>
                  </a:lnTo>
                  <a:cubicBezTo>
                    <a:pt x="2500398" y="3430133"/>
                    <a:pt x="2501664" y="3430133"/>
                    <a:pt x="2504198" y="3428867"/>
                  </a:cubicBezTo>
                  <a:cubicBezTo>
                    <a:pt x="2506731" y="3428867"/>
                    <a:pt x="2507997" y="3426334"/>
                    <a:pt x="2510531" y="3425067"/>
                  </a:cubicBezTo>
                  <a:cubicBezTo>
                    <a:pt x="2513065" y="3423800"/>
                    <a:pt x="2514330" y="3421267"/>
                    <a:pt x="2516864" y="3418734"/>
                  </a:cubicBezTo>
                  <a:cubicBezTo>
                    <a:pt x="2519398" y="3416200"/>
                    <a:pt x="2520664" y="3413667"/>
                    <a:pt x="2521931" y="3411134"/>
                  </a:cubicBezTo>
                  <a:lnTo>
                    <a:pt x="2526998" y="3402267"/>
                  </a:lnTo>
                  <a:lnTo>
                    <a:pt x="2532065" y="3393400"/>
                  </a:lnTo>
                  <a:lnTo>
                    <a:pt x="2537132" y="3384533"/>
                  </a:lnTo>
                  <a:lnTo>
                    <a:pt x="2542199" y="3375666"/>
                  </a:lnTo>
                  <a:lnTo>
                    <a:pt x="2766399" y="3375666"/>
                  </a:lnTo>
                  <a:lnTo>
                    <a:pt x="2771466" y="3385800"/>
                  </a:lnTo>
                  <a:lnTo>
                    <a:pt x="2776533" y="3395932"/>
                  </a:lnTo>
                  <a:lnTo>
                    <a:pt x="2781600" y="3406066"/>
                  </a:lnTo>
                  <a:lnTo>
                    <a:pt x="2786667" y="3416199"/>
                  </a:lnTo>
                  <a:cubicBezTo>
                    <a:pt x="2786667" y="3418733"/>
                    <a:pt x="2789200" y="3421266"/>
                    <a:pt x="2790467" y="3422532"/>
                  </a:cubicBezTo>
                  <a:cubicBezTo>
                    <a:pt x="2791734" y="3423799"/>
                    <a:pt x="2794267" y="3426332"/>
                    <a:pt x="2795534" y="3427599"/>
                  </a:cubicBezTo>
                  <a:cubicBezTo>
                    <a:pt x="2796801" y="3428866"/>
                    <a:pt x="2799334" y="3430133"/>
                    <a:pt x="2801867" y="3431399"/>
                  </a:cubicBezTo>
                  <a:lnTo>
                    <a:pt x="2924734" y="3431399"/>
                  </a:lnTo>
                  <a:lnTo>
                    <a:pt x="2885467" y="3361732"/>
                  </a:lnTo>
                  <a:lnTo>
                    <a:pt x="2846202" y="3292066"/>
                  </a:lnTo>
                  <a:close/>
                  <a:moveTo>
                    <a:pt x="2595398" y="3287000"/>
                  </a:moveTo>
                  <a:lnTo>
                    <a:pt x="2591599" y="3287000"/>
                  </a:lnTo>
                  <a:lnTo>
                    <a:pt x="2608065" y="3257867"/>
                  </a:lnTo>
                  <a:lnTo>
                    <a:pt x="2624531" y="3228734"/>
                  </a:lnTo>
                  <a:lnTo>
                    <a:pt x="2640998" y="3199600"/>
                  </a:lnTo>
                  <a:lnTo>
                    <a:pt x="2657465" y="3170467"/>
                  </a:lnTo>
                  <a:lnTo>
                    <a:pt x="2673931" y="3199600"/>
                  </a:lnTo>
                  <a:lnTo>
                    <a:pt x="2690398" y="3228734"/>
                  </a:lnTo>
                  <a:lnTo>
                    <a:pt x="2706864" y="3257867"/>
                  </a:lnTo>
                  <a:lnTo>
                    <a:pt x="2723331" y="3287000"/>
                  </a:lnTo>
                  <a:lnTo>
                    <a:pt x="2595398" y="3287000"/>
                  </a:lnTo>
                  <a:close/>
                  <a:moveTo>
                    <a:pt x="3207199" y="1327466"/>
                  </a:moveTo>
                  <a:lnTo>
                    <a:pt x="3208466" y="1327467"/>
                  </a:lnTo>
                  <a:cubicBezTo>
                    <a:pt x="3208466" y="974067"/>
                    <a:pt x="3070399" y="642200"/>
                    <a:pt x="2822132" y="391400"/>
                  </a:cubicBezTo>
                  <a:cubicBezTo>
                    <a:pt x="2571332" y="139333"/>
                    <a:pt x="2235666" y="0"/>
                    <a:pt x="1878465" y="0"/>
                  </a:cubicBezTo>
                  <a:cubicBezTo>
                    <a:pt x="1519999" y="1267"/>
                    <a:pt x="1185599" y="141867"/>
                    <a:pt x="936065" y="393933"/>
                  </a:cubicBezTo>
                  <a:cubicBezTo>
                    <a:pt x="689066" y="643467"/>
                    <a:pt x="552266" y="972800"/>
                    <a:pt x="550999" y="1321133"/>
                  </a:cubicBezTo>
                  <a:cubicBezTo>
                    <a:pt x="549732" y="1677067"/>
                    <a:pt x="686533" y="2012733"/>
                    <a:pt x="938599" y="2266066"/>
                  </a:cubicBezTo>
                  <a:cubicBezTo>
                    <a:pt x="1190665" y="2518133"/>
                    <a:pt x="1525066" y="2657467"/>
                    <a:pt x="1880999" y="2657467"/>
                  </a:cubicBezTo>
                  <a:cubicBezTo>
                    <a:pt x="2613132" y="2656200"/>
                    <a:pt x="3208466" y="2059600"/>
                    <a:pt x="3207199" y="1327466"/>
                  </a:cubicBezTo>
                  <a:close/>
                  <a:moveTo>
                    <a:pt x="995599" y="753667"/>
                  </a:moveTo>
                  <a:cubicBezTo>
                    <a:pt x="1008266" y="809400"/>
                    <a:pt x="1069066" y="1071601"/>
                    <a:pt x="1071600" y="1080467"/>
                  </a:cubicBezTo>
                  <a:cubicBezTo>
                    <a:pt x="1077933" y="1070334"/>
                    <a:pt x="1202066" y="855001"/>
                    <a:pt x="1259066" y="751134"/>
                  </a:cubicBezTo>
                  <a:cubicBezTo>
                    <a:pt x="1266665" y="737200"/>
                    <a:pt x="1275532" y="730867"/>
                    <a:pt x="1293266" y="730867"/>
                  </a:cubicBezTo>
                  <a:lnTo>
                    <a:pt x="1428800" y="730867"/>
                  </a:lnTo>
                  <a:lnTo>
                    <a:pt x="1165333" y="1195733"/>
                  </a:lnTo>
                  <a:lnTo>
                    <a:pt x="941133" y="1195733"/>
                  </a:lnTo>
                  <a:cubicBezTo>
                    <a:pt x="941133" y="1195733"/>
                    <a:pt x="865133" y="866401"/>
                    <a:pt x="834733" y="729600"/>
                  </a:cubicBezTo>
                  <a:lnTo>
                    <a:pt x="975333" y="729600"/>
                  </a:lnTo>
                  <a:lnTo>
                    <a:pt x="974065" y="730867"/>
                  </a:lnTo>
                  <a:cubicBezTo>
                    <a:pt x="989266" y="730867"/>
                    <a:pt x="990532" y="733400"/>
                    <a:pt x="995599" y="753667"/>
                  </a:cubicBezTo>
                  <a:close/>
                  <a:moveTo>
                    <a:pt x="1373066" y="2410467"/>
                  </a:moveTo>
                  <a:cubicBezTo>
                    <a:pt x="1369266" y="2414267"/>
                    <a:pt x="1361666" y="2410467"/>
                    <a:pt x="1361666" y="2410467"/>
                  </a:cubicBezTo>
                  <a:cubicBezTo>
                    <a:pt x="1174199" y="2319266"/>
                    <a:pt x="1025999" y="2195134"/>
                    <a:pt x="901866" y="2024133"/>
                  </a:cubicBezTo>
                  <a:lnTo>
                    <a:pt x="901866" y="2022867"/>
                  </a:lnTo>
                  <a:cubicBezTo>
                    <a:pt x="901866" y="2022867"/>
                    <a:pt x="901866" y="2020333"/>
                    <a:pt x="904399" y="2020333"/>
                  </a:cubicBezTo>
                  <a:lnTo>
                    <a:pt x="1440199" y="2147000"/>
                  </a:lnTo>
                  <a:lnTo>
                    <a:pt x="1441466" y="2147000"/>
                  </a:lnTo>
                  <a:cubicBezTo>
                    <a:pt x="1445265" y="2148267"/>
                    <a:pt x="1447799" y="2150800"/>
                    <a:pt x="1449065" y="2153333"/>
                  </a:cubicBezTo>
                  <a:cubicBezTo>
                    <a:pt x="1469331" y="2196399"/>
                    <a:pt x="1540265" y="2266066"/>
                    <a:pt x="1540265" y="2266066"/>
                  </a:cubicBezTo>
                  <a:lnTo>
                    <a:pt x="1541532" y="2268600"/>
                  </a:lnTo>
                  <a:lnTo>
                    <a:pt x="1541532" y="2271134"/>
                  </a:lnTo>
                  <a:lnTo>
                    <a:pt x="1541532" y="2273667"/>
                  </a:lnTo>
                  <a:lnTo>
                    <a:pt x="1373066" y="2410467"/>
                  </a:lnTo>
                  <a:close/>
                  <a:moveTo>
                    <a:pt x="2358531" y="784067"/>
                  </a:moveTo>
                  <a:lnTo>
                    <a:pt x="2361065" y="782800"/>
                  </a:lnTo>
                  <a:cubicBezTo>
                    <a:pt x="2363598" y="776467"/>
                    <a:pt x="2402865" y="756200"/>
                    <a:pt x="2402865" y="756200"/>
                  </a:cubicBezTo>
                  <a:cubicBezTo>
                    <a:pt x="2409198" y="753667"/>
                    <a:pt x="2419332" y="752400"/>
                    <a:pt x="2425664" y="753667"/>
                  </a:cubicBezTo>
                  <a:lnTo>
                    <a:pt x="2547265" y="770134"/>
                  </a:lnTo>
                  <a:cubicBezTo>
                    <a:pt x="2553598" y="770134"/>
                    <a:pt x="2554864" y="776467"/>
                    <a:pt x="2549798" y="780267"/>
                  </a:cubicBezTo>
                  <a:lnTo>
                    <a:pt x="2515598" y="818267"/>
                  </a:lnTo>
                  <a:cubicBezTo>
                    <a:pt x="2510531" y="823333"/>
                    <a:pt x="2501664" y="827133"/>
                    <a:pt x="2494064" y="828401"/>
                  </a:cubicBezTo>
                  <a:lnTo>
                    <a:pt x="2491531" y="828401"/>
                  </a:lnTo>
                  <a:cubicBezTo>
                    <a:pt x="2485197" y="828401"/>
                    <a:pt x="2473797" y="828401"/>
                    <a:pt x="2467464" y="827133"/>
                  </a:cubicBezTo>
                  <a:lnTo>
                    <a:pt x="2366131" y="798000"/>
                  </a:lnTo>
                  <a:cubicBezTo>
                    <a:pt x="2359797" y="796734"/>
                    <a:pt x="2355997" y="790400"/>
                    <a:pt x="2358531" y="784067"/>
                  </a:cubicBezTo>
                  <a:close/>
                  <a:moveTo>
                    <a:pt x="2396531" y="1552933"/>
                  </a:moveTo>
                  <a:lnTo>
                    <a:pt x="2395266" y="1552933"/>
                  </a:lnTo>
                  <a:cubicBezTo>
                    <a:pt x="2378799" y="1446533"/>
                    <a:pt x="2372465" y="1338867"/>
                    <a:pt x="2376265" y="1231200"/>
                  </a:cubicBezTo>
                  <a:cubicBezTo>
                    <a:pt x="2377532" y="1199534"/>
                    <a:pt x="2391466" y="1176734"/>
                    <a:pt x="2424399" y="1169134"/>
                  </a:cubicBezTo>
                  <a:cubicBezTo>
                    <a:pt x="2450998" y="1164067"/>
                    <a:pt x="2469998" y="1161534"/>
                    <a:pt x="2502932" y="1157734"/>
                  </a:cubicBezTo>
                  <a:cubicBezTo>
                    <a:pt x="2549799" y="1153934"/>
                    <a:pt x="2596666" y="1152667"/>
                    <a:pt x="2643532" y="1151400"/>
                  </a:cubicBezTo>
                  <a:cubicBezTo>
                    <a:pt x="2671398" y="1151400"/>
                    <a:pt x="2675198" y="1140000"/>
                    <a:pt x="2662531" y="1117201"/>
                  </a:cubicBezTo>
                  <a:cubicBezTo>
                    <a:pt x="2648599" y="1090600"/>
                    <a:pt x="2629599" y="1076667"/>
                    <a:pt x="2597932" y="1070334"/>
                  </a:cubicBezTo>
                  <a:cubicBezTo>
                    <a:pt x="2563732" y="1062734"/>
                    <a:pt x="2475065" y="1050067"/>
                    <a:pt x="2468732" y="1042467"/>
                  </a:cubicBezTo>
                  <a:cubicBezTo>
                    <a:pt x="2466198" y="1039934"/>
                    <a:pt x="2466198" y="1036134"/>
                    <a:pt x="2468732" y="1033601"/>
                  </a:cubicBezTo>
                  <a:cubicBezTo>
                    <a:pt x="2472531" y="1027268"/>
                    <a:pt x="2482665" y="1026000"/>
                    <a:pt x="2488998" y="1024734"/>
                  </a:cubicBezTo>
                  <a:cubicBezTo>
                    <a:pt x="2564998" y="1014601"/>
                    <a:pt x="2638465" y="1013334"/>
                    <a:pt x="2715732" y="1020934"/>
                  </a:cubicBezTo>
                  <a:cubicBezTo>
                    <a:pt x="2747398" y="1023467"/>
                    <a:pt x="2770198" y="1039934"/>
                    <a:pt x="2784132" y="1067801"/>
                  </a:cubicBezTo>
                  <a:cubicBezTo>
                    <a:pt x="2789199" y="1077934"/>
                    <a:pt x="2794265" y="1089334"/>
                    <a:pt x="2799332" y="1099467"/>
                  </a:cubicBezTo>
                  <a:cubicBezTo>
                    <a:pt x="2801866" y="1104534"/>
                    <a:pt x="2803132" y="1107067"/>
                    <a:pt x="2806932" y="1112134"/>
                  </a:cubicBezTo>
                  <a:cubicBezTo>
                    <a:pt x="2809465" y="1115934"/>
                    <a:pt x="2813266" y="1115934"/>
                    <a:pt x="2817065" y="1112134"/>
                  </a:cubicBezTo>
                  <a:cubicBezTo>
                    <a:pt x="2820865" y="1108334"/>
                    <a:pt x="2823398" y="1103268"/>
                    <a:pt x="2829732" y="1085534"/>
                  </a:cubicBezTo>
                  <a:cubicBezTo>
                    <a:pt x="2847465" y="1026000"/>
                    <a:pt x="2860132" y="980401"/>
                    <a:pt x="2853799" y="918334"/>
                  </a:cubicBezTo>
                  <a:cubicBezTo>
                    <a:pt x="2847465" y="865134"/>
                    <a:pt x="2822132" y="827134"/>
                    <a:pt x="2772732" y="806867"/>
                  </a:cubicBezTo>
                  <a:cubicBezTo>
                    <a:pt x="2772732" y="806867"/>
                    <a:pt x="2639732" y="766334"/>
                    <a:pt x="2629599" y="763801"/>
                  </a:cubicBezTo>
                  <a:lnTo>
                    <a:pt x="2629599" y="735934"/>
                  </a:lnTo>
                  <a:cubicBezTo>
                    <a:pt x="2630865" y="701734"/>
                    <a:pt x="2614399" y="667534"/>
                    <a:pt x="2585266" y="649801"/>
                  </a:cubicBezTo>
                  <a:cubicBezTo>
                    <a:pt x="2547266" y="627001"/>
                    <a:pt x="2501665" y="614334"/>
                    <a:pt x="2458599" y="608001"/>
                  </a:cubicBezTo>
                  <a:cubicBezTo>
                    <a:pt x="2419332" y="601667"/>
                    <a:pt x="2385132" y="597867"/>
                    <a:pt x="2301532" y="595334"/>
                  </a:cubicBezTo>
                  <a:cubicBezTo>
                    <a:pt x="2311665" y="530734"/>
                    <a:pt x="2335732" y="383801"/>
                    <a:pt x="2335732" y="383801"/>
                  </a:cubicBezTo>
                  <a:cubicBezTo>
                    <a:pt x="2335732" y="377468"/>
                    <a:pt x="2334465" y="376200"/>
                    <a:pt x="2329398" y="380001"/>
                  </a:cubicBezTo>
                  <a:lnTo>
                    <a:pt x="2079865" y="613067"/>
                  </a:lnTo>
                  <a:cubicBezTo>
                    <a:pt x="2076065" y="615600"/>
                    <a:pt x="2040599" y="623201"/>
                    <a:pt x="2015265" y="629534"/>
                  </a:cubicBezTo>
                  <a:cubicBezTo>
                    <a:pt x="1924065" y="649801"/>
                    <a:pt x="1841732" y="706800"/>
                    <a:pt x="1784731" y="787867"/>
                  </a:cubicBezTo>
                  <a:cubicBezTo>
                    <a:pt x="1774599" y="801801"/>
                    <a:pt x="1764465" y="817001"/>
                    <a:pt x="1754332" y="832200"/>
                  </a:cubicBezTo>
                  <a:cubicBezTo>
                    <a:pt x="1745465" y="844867"/>
                    <a:pt x="1737865" y="857534"/>
                    <a:pt x="1728998" y="870200"/>
                  </a:cubicBezTo>
                  <a:cubicBezTo>
                    <a:pt x="1722665" y="879067"/>
                    <a:pt x="1728998" y="890467"/>
                    <a:pt x="1737865" y="891734"/>
                  </a:cubicBezTo>
                  <a:cubicBezTo>
                    <a:pt x="1759398" y="895534"/>
                    <a:pt x="1777131" y="896800"/>
                    <a:pt x="1797398" y="900600"/>
                  </a:cubicBezTo>
                  <a:cubicBezTo>
                    <a:pt x="1803732" y="900600"/>
                    <a:pt x="1802465" y="905667"/>
                    <a:pt x="1801199" y="909467"/>
                  </a:cubicBezTo>
                  <a:cubicBezTo>
                    <a:pt x="1793598" y="923400"/>
                    <a:pt x="1774599" y="928467"/>
                    <a:pt x="1765732" y="931001"/>
                  </a:cubicBezTo>
                  <a:cubicBezTo>
                    <a:pt x="1741665" y="938600"/>
                    <a:pt x="1732799" y="941134"/>
                    <a:pt x="1712532" y="947467"/>
                  </a:cubicBezTo>
                  <a:cubicBezTo>
                    <a:pt x="1687199" y="956334"/>
                    <a:pt x="1668198" y="972800"/>
                    <a:pt x="1652998" y="993067"/>
                  </a:cubicBezTo>
                  <a:cubicBezTo>
                    <a:pt x="1609931" y="1052600"/>
                    <a:pt x="1573199" y="1115933"/>
                    <a:pt x="1537732" y="1180534"/>
                  </a:cubicBezTo>
                  <a:cubicBezTo>
                    <a:pt x="1532665" y="1189400"/>
                    <a:pt x="1527598" y="1198267"/>
                    <a:pt x="1523799" y="1207134"/>
                  </a:cubicBezTo>
                  <a:cubicBezTo>
                    <a:pt x="1522533" y="1210934"/>
                    <a:pt x="1521265" y="1214734"/>
                    <a:pt x="1523799" y="1218534"/>
                  </a:cubicBezTo>
                  <a:cubicBezTo>
                    <a:pt x="1530132" y="1228667"/>
                    <a:pt x="1544066" y="1227400"/>
                    <a:pt x="1556732" y="1228667"/>
                  </a:cubicBezTo>
                  <a:cubicBezTo>
                    <a:pt x="1578265" y="1228667"/>
                    <a:pt x="1588398" y="1228667"/>
                    <a:pt x="1609932" y="1231201"/>
                  </a:cubicBezTo>
                  <a:cubicBezTo>
                    <a:pt x="1612465" y="1231201"/>
                    <a:pt x="1616265" y="1231201"/>
                    <a:pt x="1618799" y="1232467"/>
                  </a:cubicBezTo>
                  <a:cubicBezTo>
                    <a:pt x="1621332" y="1232467"/>
                    <a:pt x="1622599" y="1236267"/>
                    <a:pt x="1622599" y="1237534"/>
                  </a:cubicBezTo>
                  <a:cubicBezTo>
                    <a:pt x="1623865" y="1247667"/>
                    <a:pt x="1617532" y="1251467"/>
                    <a:pt x="1609932" y="1255267"/>
                  </a:cubicBezTo>
                  <a:cubicBezTo>
                    <a:pt x="1599799" y="1260334"/>
                    <a:pt x="1589666" y="1262867"/>
                    <a:pt x="1579532" y="1267934"/>
                  </a:cubicBezTo>
                  <a:lnTo>
                    <a:pt x="1499732" y="1302134"/>
                  </a:lnTo>
                  <a:cubicBezTo>
                    <a:pt x="1499732" y="1302134"/>
                    <a:pt x="1466799" y="1313534"/>
                    <a:pt x="1436398" y="1378134"/>
                  </a:cubicBezTo>
                  <a:cubicBezTo>
                    <a:pt x="1405998" y="1442734"/>
                    <a:pt x="1346465" y="1560533"/>
                    <a:pt x="1322398" y="1623867"/>
                  </a:cubicBezTo>
                  <a:cubicBezTo>
                    <a:pt x="1316065" y="1641600"/>
                    <a:pt x="1322398" y="1649200"/>
                    <a:pt x="1340132" y="1650467"/>
                  </a:cubicBezTo>
                  <a:cubicBezTo>
                    <a:pt x="1367999" y="1653001"/>
                    <a:pt x="1381932" y="1653001"/>
                    <a:pt x="1411065" y="1654267"/>
                  </a:cubicBezTo>
                  <a:lnTo>
                    <a:pt x="1438932" y="1656800"/>
                  </a:lnTo>
                  <a:cubicBezTo>
                    <a:pt x="1445265" y="1656800"/>
                    <a:pt x="1445265" y="1659334"/>
                    <a:pt x="1442732" y="1672000"/>
                  </a:cubicBezTo>
                  <a:cubicBezTo>
                    <a:pt x="1442732" y="1672000"/>
                    <a:pt x="1435132" y="1703667"/>
                    <a:pt x="1427532" y="1725201"/>
                  </a:cubicBezTo>
                  <a:cubicBezTo>
                    <a:pt x="1424998" y="1730267"/>
                    <a:pt x="1426265" y="1735334"/>
                    <a:pt x="1409798" y="1735334"/>
                  </a:cubicBezTo>
                  <a:lnTo>
                    <a:pt x="942398" y="1735334"/>
                  </a:lnTo>
                  <a:cubicBezTo>
                    <a:pt x="898065" y="1731534"/>
                    <a:pt x="868931" y="1725201"/>
                    <a:pt x="841065" y="1713800"/>
                  </a:cubicBezTo>
                  <a:cubicBezTo>
                    <a:pt x="820798" y="1706201"/>
                    <a:pt x="800531" y="1696067"/>
                    <a:pt x="781531" y="1685934"/>
                  </a:cubicBezTo>
                  <a:cubicBezTo>
                    <a:pt x="746065" y="1665667"/>
                    <a:pt x="728331" y="1650467"/>
                    <a:pt x="724531" y="1644134"/>
                  </a:cubicBezTo>
                  <a:cubicBezTo>
                    <a:pt x="720731" y="1639067"/>
                    <a:pt x="716931" y="1621334"/>
                    <a:pt x="716931" y="1621334"/>
                  </a:cubicBezTo>
                  <a:lnTo>
                    <a:pt x="716931" y="1617534"/>
                  </a:lnTo>
                  <a:cubicBezTo>
                    <a:pt x="695398" y="1526334"/>
                    <a:pt x="681465" y="1433868"/>
                    <a:pt x="681465" y="1338867"/>
                  </a:cubicBezTo>
                  <a:lnTo>
                    <a:pt x="681465" y="1324934"/>
                  </a:lnTo>
                  <a:cubicBezTo>
                    <a:pt x="681465" y="1314800"/>
                    <a:pt x="685264" y="1309734"/>
                    <a:pt x="696665" y="1309734"/>
                  </a:cubicBezTo>
                  <a:lnTo>
                    <a:pt x="1236265" y="1309734"/>
                  </a:lnTo>
                  <a:cubicBezTo>
                    <a:pt x="1257798" y="1309734"/>
                    <a:pt x="1271731" y="1300867"/>
                    <a:pt x="1281864" y="1283134"/>
                  </a:cubicBezTo>
                  <a:lnTo>
                    <a:pt x="1649198" y="638401"/>
                  </a:lnTo>
                  <a:cubicBezTo>
                    <a:pt x="1655531" y="628267"/>
                    <a:pt x="1647931" y="615600"/>
                    <a:pt x="1636531" y="615600"/>
                  </a:cubicBezTo>
                  <a:lnTo>
                    <a:pt x="937330" y="615600"/>
                  </a:lnTo>
                  <a:cubicBezTo>
                    <a:pt x="933531" y="615600"/>
                    <a:pt x="929731" y="613067"/>
                    <a:pt x="928464" y="610534"/>
                  </a:cubicBezTo>
                  <a:cubicBezTo>
                    <a:pt x="925930" y="606734"/>
                    <a:pt x="928464" y="601667"/>
                    <a:pt x="928464" y="599134"/>
                  </a:cubicBezTo>
                  <a:cubicBezTo>
                    <a:pt x="947464" y="575067"/>
                    <a:pt x="966464" y="551001"/>
                    <a:pt x="987997" y="528200"/>
                  </a:cubicBezTo>
                  <a:cubicBezTo>
                    <a:pt x="1172931" y="324267"/>
                    <a:pt x="1399664" y="192534"/>
                    <a:pt x="1671997" y="145667"/>
                  </a:cubicBezTo>
                  <a:cubicBezTo>
                    <a:pt x="2046930" y="81067"/>
                    <a:pt x="2395264" y="181134"/>
                    <a:pt x="2686597" y="439534"/>
                  </a:cubicBezTo>
                  <a:cubicBezTo>
                    <a:pt x="2894330" y="624467"/>
                    <a:pt x="3018464" y="851201"/>
                    <a:pt x="3066597" y="1133667"/>
                  </a:cubicBezTo>
                  <a:cubicBezTo>
                    <a:pt x="3114730" y="1418667"/>
                    <a:pt x="3062797" y="1668201"/>
                    <a:pt x="2923464" y="1925334"/>
                  </a:cubicBezTo>
                  <a:cubicBezTo>
                    <a:pt x="2923464" y="1926600"/>
                    <a:pt x="2919664" y="1931667"/>
                    <a:pt x="2917131" y="1935467"/>
                  </a:cubicBezTo>
                  <a:cubicBezTo>
                    <a:pt x="2914597" y="1939267"/>
                    <a:pt x="2910797" y="1940534"/>
                    <a:pt x="2906997" y="1939267"/>
                  </a:cubicBezTo>
                  <a:cubicBezTo>
                    <a:pt x="2895597" y="1934201"/>
                    <a:pt x="2874064" y="1925334"/>
                    <a:pt x="2867731" y="1922801"/>
                  </a:cubicBezTo>
                  <a:cubicBezTo>
                    <a:pt x="2752465" y="1873400"/>
                    <a:pt x="2661265" y="1827800"/>
                    <a:pt x="2551065" y="1768267"/>
                  </a:cubicBezTo>
                  <a:cubicBezTo>
                    <a:pt x="2462398" y="1720134"/>
                    <a:pt x="2412997" y="1650467"/>
                    <a:pt x="2396531" y="1552933"/>
                  </a:cubicBezTo>
                  <a:close/>
                  <a:moveTo>
                    <a:pt x="2272399" y="3057734"/>
                  </a:moveTo>
                  <a:lnTo>
                    <a:pt x="2207799" y="3057734"/>
                  </a:lnTo>
                  <a:lnTo>
                    <a:pt x="2207799" y="3199600"/>
                  </a:lnTo>
                  <a:lnTo>
                    <a:pt x="2055799" y="3199600"/>
                  </a:lnTo>
                  <a:lnTo>
                    <a:pt x="2055799" y="3057734"/>
                  </a:lnTo>
                  <a:lnTo>
                    <a:pt x="1926599" y="3057734"/>
                  </a:lnTo>
                  <a:lnTo>
                    <a:pt x="1926599" y="3431400"/>
                  </a:lnTo>
                  <a:lnTo>
                    <a:pt x="2055799" y="3431400"/>
                  </a:lnTo>
                  <a:lnTo>
                    <a:pt x="2055799" y="3287000"/>
                  </a:lnTo>
                  <a:lnTo>
                    <a:pt x="2207799" y="3287000"/>
                  </a:lnTo>
                  <a:lnTo>
                    <a:pt x="2207799" y="3431400"/>
                  </a:lnTo>
                  <a:lnTo>
                    <a:pt x="2336999" y="3431400"/>
                  </a:lnTo>
                  <a:lnTo>
                    <a:pt x="2336999" y="3057734"/>
                  </a:lnTo>
                  <a:lnTo>
                    <a:pt x="2272399" y="3057734"/>
                  </a:lnTo>
                  <a:close/>
                  <a:moveTo>
                    <a:pt x="3703731" y="3326267"/>
                  </a:moveTo>
                  <a:lnTo>
                    <a:pt x="3525132" y="3326267"/>
                  </a:lnTo>
                  <a:lnTo>
                    <a:pt x="3525132" y="3056467"/>
                  </a:lnTo>
                  <a:lnTo>
                    <a:pt x="3395932" y="3056467"/>
                  </a:lnTo>
                  <a:lnTo>
                    <a:pt x="3395932" y="3430133"/>
                  </a:lnTo>
                  <a:lnTo>
                    <a:pt x="3763265" y="3430133"/>
                  </a:lnTo>
                  <a:lnTo>
                    <a:pt x="3763265" y="3326267"/>
                  </a:lnTo>
                  <a:lnTo>
                    <a:pt x="3703731" y="3326267"/>
                  </a:lnTo>
                  <a:close/>
                  <a:moveTo>
                    <a:pt x="3221131" y="3326267"/>
                  </a:moveTo>
                  <a:lnTo>
                    <a:pt x="3103332" y="3326267"/>
                  </a:lnTo>
                  <a:lnTo>
                    <a:pt x="3103332" y="3056467"/>
                  </a:lnTo>
                  <a:lnTo>
                    <a:pt x="2974131" y="3056467"/>
                  </a:lnTo>
                  <a:lnTo>
                    <a:pt x="2974131" y="3430133"/>
                  </a:lnTo>
                  <a:lnTo>
                    <a:pt x="3340199" y="3430133"/>
                  </a:lnTo>
                  <a:lnTo>
                    <a:pt x="3340199" y="3326267"/>
                  </a:lnTo>
                  <a:lnTo>
                    <a:pt x="3221131" y="3326267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E17FFC-A496-63AD-B399-FC4000AB4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419" y="2205591"/>
            <a:ext cx="3939986" cy="311179"/>
          </a:xfrm>
        </p:spPr>
        <p:txBody>
          <a:bodyPr/>
          <a:lstStyle>
            <a:lvl1pPr algn="ctr">
              <a:defRPr sz="8800"/>
            </a:lvl1pPr>
          </a:lstStyle>
          <a:p>
            <a:pPr lvl="0"/>
            <a:r>
              <a:rPr lang="en-US"/>
              <a:t>THANK</a:t>
            </a:r>
            <a:endParaRPr lang="de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15A762-432A-9170-3F97-346816596A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586" y="2965189"/>
            <a:ext cx="3914819" cy="874705"/>
          </a:xfrm>
        </p:spPr>
        <p:txBody>
          <a:bodyPr/>
          <a:lstStyle>
            <a:lvl1pPr algn="ctr">
              <a:defRPr sz="10200">
                <a:latin typeface="Opel Next" panose="020B0303020204020204" pitchFamily="34" charset="0"/>
              </a:defRPr>
            </a:lvl1pPr>
          </a:lstStyle>
          <a:p>
            <a:pPr lvl="0"/>
            <a:r>
              <a:rPr lang="en-US"/>
              <a:t>You 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4333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F3D25-BCF3-93EF-960F-7FDA828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2FF6E-3A88-E93B-6067-8FE9BA1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DA7DB-ACBC-D20E-DA96-3B1C7D2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863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F3D25-BCF3-93EF-960F-7FDA828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2FF6E-3A88-E93B-6067-8FE9BA1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DA7DB-ACBC-D20E-DA96-3B1C7D2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112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ahmen wh">
            <a:extLst>
              <a:ext uri="{FF2B5EF4-FFF2-40B4-BE49-F238E27FC236}">
                <a16:creationId xmlns:a16="http://schemas.microsoft.com/office/drawing/2014/main" id="{680FABAC-C2EC-4E57-ADF6-BF9D713E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51239" y="3013938"/>
            <a:ext cx="5400000" cy="324000"/>
          </a:xfrm>
          <a:noFill/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defRPr sz="1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Enter Presentation Name here</a:t>
            </a:r>
            <a:endParaRPr lang="en-GB"/>
          </a:p>
        </p:txBody>
      </p:sp>
      <p:sp>
        <p:nvSpPr>
          <p:cNvPr id="3" name="Presenter's name"/>
          <p:cNvSpPr>
            <a:spLocks noGrp="1"/>
          </p:cNvSpPr>
          <p:nvPr>
            <p:ph type="subTitle" idx="1" hasCustomPrompt="1"/>
          </p:nvPr>
        </p:nvSpPr>
        <p:spPr>
          <a:xfrm>
            <a:off x="351239" y="3331030"/>
            <a:ext cx="5400000" cy="2520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Presenter's name</a:t>
            </a: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6A3CA6A-EA1D-492B-8613-51C64173E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239" y="3501008"/>
            <a:ext cx="5400000" cy="216000"/>
          </a:xfrm>
        </p:spPr>
        <p:txBody>
          <a:bodyPr anchor="ctr"/>
          <a:lstStyle>
            <a:lvl1pPr marL="0" indent="0" algn="r">
              <a:buFontTx/>
              <a:buNone/>
              <a:defRPr sz="1200" cap="all" baseline="0"/>
            </a:lvl1pPr>
          </a:lstStyle>
          <a:p>
            <a:pPr lvl="0"/>
            <a:r>
              <a:rPr lang="en-GB"/>
              <a:t>00. MONTH 2023</a:t>
            </a:r>
          </a:p>
        </p:txBody>
      </p:sp>
      <p:pic>
        <p:nvPicPr>
          <p:cNvPr id="7" name="Grafik 6" descr="Ein Bild, das Pfeil enthält.&#10;&#10;Automatisch generierte Beschreibung">
            <a:extLst>
              <a:ext uri="{FF2B5EF4-FFF2-40B4-BE49-F238E27FC236}">
                <a16:creationId xmlns:a16="http://schemas.microsoft.com/office/drawing/2014/main" id="{82002C9B-7F90-6346-A382-16F74458B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0"/>
            <a:ext cx="4495800" cy="6858000"/>
          </a:xfrm>
          <a:prstGeom prst="rect">
            <a:avLst/>
          </a:prstGeom>
        </p:spPr>
      </p:pic>
      <p:sp>
        <p:nvSpPr>
          <p:cNvPr id="25" name="Straight Connector 22">
            <a:extLst>
              <a:ext uri="{FF2B5EF4-FFF2-40B4-BE49-F238E27FC236}">
                <a16:creationId xmlns:a16="http://schemas.microsoft.com/office/drawing/2014/main" id="{DAAB5C6F-180C-9448-A943-1471AC8B2716}"/>
              </a:ext>
            </a:extLst>
          </p:cNvPr>
          <p:cNvSpPr/>
          <p:nvPr userDrawn="1"/>
        </p:nvSpPr>
        <p:spPr>
          <a:xfrm>
            <a:off x="6102478" y="2583336"/>
            <a:ext cx="1" cy="1548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2438339">
              <a:defRPr sz="4800">
                <a:solidFill>
                  <a:srgbClr val="000000"/>
                </a:solidFill>
                <a:latin typeface="Opel Next Light"/>
                <a:ea typeface="Opel Next Light"/>
                <a:cs typeface="Opel Next Light"/>
                <a:sym typeface="Opel Next Light"/>
              </a:defRPr>
            </a:pPr>
            <a:endParaRPr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622F5B3-9372-594D-BBDD-9E0897CC0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77952" y="2547336"/>
            <a:ext cx="1794633" cy="1584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96D6E84-7C6B-DA46-A875-1990AC2019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817" y="1964468"/>
            <a:ext cx="301321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8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Op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B0252E-8BC9-126F-9C07-87E477CB9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15"/>
          <a:stretch/>
        </p:blipFill>
        <p:spPr>
          <a:xfrm>
            <a:off x="16024" y="64034"/>
            <a:ext cx="10583121" cy="6785992"/>
          </a:xfrm>
          <a:prstGeom prst="rect">
            <a:avLst/>
          </a:prstGeom>
        </p:spPr>
      </p:pic>
      <p:sp>
        <p:nvSpPr>
          <p:cNvPr id="6" name="Rahmen wh">
            <a:extLst>
              <a:ext uri="{FF2B5EF4-FFF2-40B4-BE49-F238E27FC236}">
                <a16:creationId xmlns:a16="http://schemas.microsoft.com/office/drawing/2014/main" id="{680FABAC-C2EC-4E57-ADF6-BF9D713E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51239" y="3013938"/>
            <a:ext cx="5400000" cy="324000"/>
          </a:xfrm>
          <a:noFill/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defRPr sz="1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Enter Presentation Name here</a:t>
            </a:r>
            <a:endParaRPr lang="en-GB"/>
          </a:p>
        </p:txBody>
      </p:sp>
      <p:sp>
        <p:nvSpPr>
          <p:cNvPr id="3" name="Presenter's name"/>
          <p:cNvSpPr>
            <a:spLocks noGrp="1"/>
          </p:cNvSpPr>
          <p:nvPr>
            <p:ph type="subTitle" idx="1" hasCustomPrompt="1"/>
          </p:nvPr>
        </p:nvSpPr>
        <p:spPr>
          <a:xfrm>
            <a:off x="351239" y="3331030"/>
            <a:ext cx="5400000" cy="2520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Presenter's name</a:t>
            </a: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6A3CA6A-EA1D-492B-8613-51C64173E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239" y="3501008"/>
            <a:ext cx="5400000" cy="216000"/>
          </a:xfrm>
        </p:spPr>
        <p:txBody>
          <a:bodyPr anchor="ctr"/>
          <a:lstStyle>
            <a:lvl1pPr marL="0" indent="0" algn="r">
              <a:buFontTx/>
              <a:buNone/>
              <a:defRPr sz="1200" cap="all" baseline="0"/>
            </a:lvl1pPr>
          </a:lstStyle>
          <a:p>
            <a:pPr lvl="0"/>
            <a:r>
              <a:rPr lang="en-GB"/>
              <a:t>00. MONTH 2023</a:t>
            </a:r>
          </a:p>
        </p:txBody>
      </p:sp>
      <p:pic>
        <p:nvPicPr>
          <p:cNvPr id="7" name="Grafik 6" descr="Ein Bild, das Pfeil enthält.&#10;&#10;Automatisch generierte Beschreibung">
            <a:extLst>
              <a:ext uri="{FF2B5EF4-FFF2-40B4-BE49-F238E27FC236}">
                <a16:creationId xmlns:a16="http://schemas.microsoft.com/office/drawing/2014/main" id="{82002C9B-7F90-6346-A382-16F74458BD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0"/>
            <a:ext cx="4495800" cy="6858000"/>
          </a:xfrm>
          <a:prstGeom prst="rect">
            <a:avLst/>
          </a:prstGeom>
        </p:spPr>
      </p:pic>
      <p:sp>
        <p:nvSpPr>
          <p:cNvPr id="25" name="Straight Connector 22">
            <a:extLst>
              <a:ext uri="{FF2B5EF4-FFF2-40B4-BE49-F238E27FC236}">
                <a16:creationId xmlns:a16="http://schemas.microsoft.com/office/drawing/2014/main" id="{DAAB5C6F-180C-9448-A943-1471AC8B2716}"/>
              </a:ext>
            </a:extLst>
          </p:cNvPr>
          <p:cNvSpPr/>
          <p:nvPr userDrawn="1"/>
        </p:nvSpPr>
        <p:spPr>
          <a:xfrm>
            <a:off x="6102478" y="2583336"/>
            <a:ext cx="1" cy="1548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2438339">
              <a:defRPr sz="4800">
                <a:solidFill>
                  <a:srgbClr val="000000"/>
                </a:solidFill>
                <a:latin typeface="Opel Next Light"/>
                <a:ea typeface="Opel Next Light"/>
                <a:cs typeface="Opel Next Light"/>
                <a:sym typeface="Opel Next Light"/>
              </a:defRPr>
            </a:pPr>
            <a:endParaRPr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622F5B3-9372-594D-BBDD-9E0897CC03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77952" y="2547336"/>
            <a:ext cx="1794633" cy="1584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96D6E84-7C6B-DA46-A875-1990AC2019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817" y="1964468"/>
            <a:ext cx="301321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5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A33527E-8F38-4C28-AD83-7488DAA53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C177DD9-F1E8-46B8-877C-64D064F09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E2AF-52FA-49AE-99E6-1B1ECCFCFE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1BFFCE-AD7C-4E6E-B1FA-B18C7CB61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7958" y="1773237"/>
            <a:ext cx="10666042" cy="1652623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US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6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F6F955-7E3F-44F1-B9D3-AFA45234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slideLayout" Target="../slideLayouts/slideLayout95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image" Target="../media/image20.png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41" Type="http://schemas.openxmlformats.org/officeDocument/2006/relationships/image" Target="../media/image19.e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image" Target="../media/image18.emf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34" Type="http://schemas.openxmlformats.org/officeDocument/2006/relationships/image" Target="../media/image18.emf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image" Target="../media/image17.png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image" Target="../media/image20.png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image" Target="../media/image19.emf"/><Relationship Id="rId8" Type="http://schemas.openxmlformats.org/officeDocument/2006/relationships/slideLayout" Target="../slideLayouts/slideLayout14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98.xml"/><Relationship Id="rId42" Type="http://schemas.openxmlformats.org/officeDocument/2006/relationships/slideLayout" Target="../slideLayouts/slideLayout206.xml"/><Relationship Id="rId47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40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4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43" Type="http://schemas.openxmlformats.org/officeDocument/2006/relationships/slideLayout" Target="../slideLayouts/slideLayout207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4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184.xml"/><Relationship Id="rId41" Type="http://schemas.openxmlformats.org/officeDocument/2006/relationships/slideLayout" Target="../slideLayouts/slideLayout2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F942F2-F4A0-1B1E-16DB-AB68CCEB73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00" y="338930"/>
            <a:ext cx="972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A9A788-B53E-5EF0-8BDA-CAC971C3017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0000" y="1800000"/>
            <a:ext cx="111132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07CC-7ED4-9950-6A41-3894B6F6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88AA6-BAE3-0777-65DF-0D2E360EA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15C24-6ABF-B7C6-8A7E-33E2368A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75274" y="6384922"/>
            <a:ext cx="30099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9E78D673-4538-677B-E217-73C752979F79}"/>
              </a:ext>
            </a:extLst>
          </p:cNvPr>
          <p:cNvSpPr>
            <a:spLocks noChangeAspect="1"/>
          </p:cNvSpPr>
          <p:nvPr/>
        </p:nvSpPr>
        <p:spPr>
          <a:xfrm>
            <a:off x="11384933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3" r:id="rId9"/>
    <p:sldLayoutId id="2147483827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821" r:id="rId43"/>
    <p:sldLayoutId id="2147483771" r:id="rId44"/>
    <p:sldLayoutId id="2147483825" r:id="rId45"/>
    <p:sldLayoutId id="2147483826" r:id="rId46"/>
    <p:sldLayoutId id="2147483772" r:id="rId4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 cap="all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F942F2-F4A0-1B1E-16DB-AB68CCEB73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00" y="338930"/>
            <a:ext cx="972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A9A788-B53E-5EF0-8BDA-CAC971C3017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0000" y="1800000"/>
            <a:ext cx="111132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07CC-7ED4-9950-6A41-3894B6F6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88AA6-BAE3-0777-65DF-0D2E360EA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15C24-6ABF-B7C6-8A7E-33E2368A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75274" y="6384922"/>
            <a:ext cx="30099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Graphique 8">
            <a:extLst>
              <a:ext uri="{FF2B5EF4-FFF2-40B4-BE49-F238E27FC236}">
                <a16:creationId xmlns:a16="http://schemas.microsoft.com/office/drawing/2014/main" id="{3AFDE919-AAE8-8D55-2BDC-634995C12BA7}"/>
              </a:ext>
            </a:extLst>
          </p:cNvPr>
          <p:cNvSpPr>
            <a:spLocks noChangeAspect="1"/>
          </p:cNvSpPr>
          <p:nvPr userDrawn="1"/>
        </p:nvSpPr>
        <p:spPr>
          <a:xfrm>
            <a:off x="10760582" y="385209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que 7">
            <a:extLst>
              <a:ext uri="{FF2B5EF4-FFF2-40B4-BE49-F238E27FC236}">
                <a16:creationId xmlns:a16="http://schemas.microsoft.com/office/drawing/2014/main" id="{C8A6E218-2F98-2396-5D3A-6931F4BCE1CD}"/>
              </a:ext>
            </a:extLst>
          </p:cNvPr>
          <p:cNvSpPr>
            <a:spLocks noChangeAspect="1"/>
          </p:cNvSpPr>
          <p:nvPr userDrawn="1"/>
        </p:nvSpPr>
        <p:spPr>
          <a:xfrm>
            <a:off x="11398472" y="385209"/>
            <a:ext cx="432861" cy="396000"/>
          </a:xfrm>
          <a:custGeom>
            <a:avLst/>
            <a:gdLst>
              <a:gd name="connsiteX0" fmla="*/ 1812599 w 3763264"/>
              <a:gd name="connsiteY0" fmla="*/ 3150200 h 3442799"/>
              <a:gd name="connsiteX1" fmla="*/ 1844265 w 3763264"/>
              <a:gd name="connsiteY1" fmla="*/ 3103333 h 3442799"/>
              <a:gd name="connsiteX2" fmla="*/ 1875932 w 3763264"/>
              <a:gd name="connsiteY2" fmla="*/ 3056466 h 3442799"/>
              <a:gd name="connsiteX3" fmla="*/ 1740398 w 3763264"/>
              <a:gd name="connsiteY3" fmla="*/ 3056466 h 3442799"/>
              <a:gd name="connsiteX4" fmla="*/ 1735331 w 3763264"/>
              <a:gd name="connsiteY4" fmla="*/ 3059000 h 3442799"/>
              <a:gd name="connsiteX5" fmla="*/ 1730264 w 3763264"/>
              <a:gd name="connsiteY5" fmla="*/ 3062800 h 3442799"/>
              <a:gd name="connsiteX6" fmla="*/ 1725198 w 3763264"/>
              <a:gd name="connsiteY6" fmla="*/ 3067866 h 3442799"/>
              <a:gd name="connsiteX7" fmla="*/ 1707464 w 3763264"/>
              <a:gd name="connsiteY7" fmla="*/ 3094466 h 3442799"/>
              <a:gd name="connsiteX8" fmla="*/ 1689730 w 3763264"/>
              <a:gd name="connsiteY8" fmla="*/ 3121067 h 3442799"/>
              <a:gd name="connsiteX9" fmla="*/ 1671996 w 3763264"/>
              <a:gd name="connsiteY9" fmla="*/ 3147667 h 3442799"/>
              <a:gd name="connsiteX10" fmla="*/ 1654263 w 3763264"/>
              <a:gd name="connsiteY10" fmla="*/ 3174267 h 3442799"/>
              <a:gd name="connsiteX11" fmla="*/ 1636530 w 3763264"/>
              <a:gd name="connsiteY11" fmla="*/ 3147667 h 3442799"/>
              <a:gd name="connsiteX12" fmla="*/ 1618796 w 3763264"/>
              <a:gd name="connsiteY12" fmla="*/ 3121067 h 3442799"/>
              <a:gd name="connsiteX13" fmla="*/ 1601062 w 3763264"/>
              <a:gd name="connsiteY13" fmla="*/ 3094466 h 3442799"/>
              <a:gd name="connsiteX14" fmla="*/ 1583328 w 3763264"/>
              <a:gd name="connsiteY14" fmla="*/ 3067866 h 3442799"/>
              <a:gd name="connsiteX15" fmla="*/ 1579528 w 3763264"/>
              <a:gd name="connsiteY15" fmla="*/ 3062800 h 3442799"/>
              <a:gd name="connsiteX16" fmla="*/ 1574461 w 3763264"/>
              <a:gd name="connsiteY16" fmla="*/ 3059000 h 3442799"/>
              <a:gd name="connsiteX17" fmla="*/ 1569395 w 3763264"/>
              <a:gd name="connsiteY17" fmla="*/ 3056466 h 3442799"/>
              <a:gd name="connsiteX18" fmla="*/ 1563061 w 3763264"/>
              <a:gd name="connsiteY18" fmla="*/ 3056466 h 3442799"/>
              <a:gd name="connsiteX19" fmla="*/ 1431327 w 3763264"/>
              <a:gd name="connsiteY19" fmla="*/ 3056466 h 3442799"/>
              <a:gd name="connsiteX20" fmla="*/ 1462994 w 3763264"/>
              <a:gd name="connsiteY20" fmla="*/ 3103333 h 3442799"/>
              <a:gd name="connsiteX21" fmla="*/ 1494661 w 3763264"/>
              <a:gd name="connsiteY21" fmla="*/ 3150200 h 3442799"/>
              <a:gd name="connsiteX22" fmla="*/ 1526328 w 3763264"/>
              <a:gd name="connsiteY22" fmla="*/ 3197067 h 3442799"/>
              <a:gd name="connsiteX23" fmla="*/ 1557994 w 3763264"/>
              <a:gd name="connsiteY23" fmla="*/ 3243934 h 3442799"/>
              <a:gd name="connsiteX24" fmla="*/ 1526328 w 3763264"/>
              <a:gd name="connsiteY24" fmla="*/ 3290801 h 3442799"/>
              <a:gd name="connsiteX25" fmla="*/ 1494661 w 3763264"/>
              <a:gd name="connsiteY25" fmla="*/ 3337668 h 3442799"/>
              <a:gd name="connsiteX26" fmla="*/ 1462994 w 3763264"/>
              <a:gd name="connsiteY26" fmla="*/ 3384535 h 3442799"/>
              <a:gd name="connsiteX27" fmla="*/ 1431327 w 3763264"/>
              <a:gd name="connsiteY27" fmla="*/ 3431402 h 3442799"/>
              <a:gd name="connsiteX28" fmla="*/ 1569395 w 3763264"/>
              <a:gd name="connsiteY28" fmla="*/ 3431402 h 3442799"/>
              <a:gd name="connsiteX29" fmla="*/ 1574461 w 3763264"/>
              <a:gd name="connsiteY29" fmla="*/ 3428868 h 3442799"/>
              <a:gd name="connsiteX30" fmla="*/ 1579528 w 3763264"/>
              <a:gd name="connsiteY30" fmla="*/ 3425068 h 3442799"/>
              <a:gd name="connsiteX31" fmla="*/ 1583328 w 3763264"/>
              <a:gd name="connsiteY31" fmla="*/ 3418735 h 3442799"/>
              <a:gd name="connsiteX32" fmla="*/ 1601062 w 3763264"/>
              <a:gd name="connsiteY32" fmla="*/ 3392134 h 3442799"/>
              <a:gd name="connsiteX33" fmla="*/ 1618796 w 3763264"/>
              <a:gd name="connsiteY33" fmla="*/ 3365534 h 3442799"/>
              <a:gd name="connsiteX34" fmla="*/ 1636530 w 3763264"/>
              <a:gd name="connsiteY34" fmla="*/ 3338934 h 3442799"/>
              <a:gd name="connsiteX35" fmla="*/ 1654263 w 3763264"/>
              <a:gd name="connsiteY35" fmla="*/ 3312334 h 3442799"/>
              <a:gd name="connsiteX36" fmla="*/ 1671996 w 3763264"/>
              <a:gd name="connsiteY36" fmla="*/ 3338934 h 3442799"/>
              <a:gd name="connsiteX37" fmla="*/ 1689730 w 3763264"/>
              <a:gd name="connsiteY37" fmla="*/ 3365534 h 3442799"/>
              <a:gd name="connsiteX38" fmla="*/ 1707464 w 3763264"/>
              <a:gd name="connsiteY38" fmla="*/ 3392134 h 3442799"/>
              <a:gd name="connsiteX39" fmla="*/ 1725198 w 3763264"/>
              <a:gd name="connsiteY39" fmla="*/ 3418735 h 3442799"/>
              <a:gd name="connsiteX40" fmla="*/ 1730264 w 3763264"/>
              <a:gd name="connsiteY40" fmla="*/ 3425068 h 3442799"/>
              <a:gd name="connsiteX41" fmla="*/ 1735331 w 3763264"/>
              <a:gd name="connsiteY41" fmla="*/ 3428868 h 3442799"/>
              <a:gd name="connsiteX42" fmla="*/ 1740398 w 3763264"/>
              <a:gd name="connsiteY42" fmla="*/ 3431402 h 3442799"/>
              <a:gd name="connsiteX43" fmla="*/ 1875932 w 3763264"/>
              <a:gd name="connsiteY43" fmla="*/ 3431402 h 3442799"/>
              <a:gd name="connsiteX44" fmla="*/ 1844265 w 3763264"/>
              <a:gd name="connsiteY44" fmla="*/ 3384535 h 3442799"/>
              <a:gd name="connsiteX45" fmla="*/ 1812599 w 3763264"/>
              <a:gd name="connsiteY45" fmla="*/ 3337668 h 3442799"/>
              <a:gd name="connsiteX46" fmla="*/ 1780932 w 3763264"/>
              <a:gd name="connsiteY46" fmla="*/ 3290801 h 3442799"/>
              <a:gd name="connsiteX47" fmla="*/ 1749265 w 3763264"/>
              <a:gd name="connsiteY47" fmla="*/ 3243934 h 3442799"/>
              <a:gd name="connsiteX48" fmla="*/ 1780932 w 3763264"/>
              <a:gd name="connsiteY48" fmla="*/ 3197067 h 3442799"/>
              <a:gd name="connsiteX49" fmla="*/ 1812599 w 3763264"/>
              <a:gd name="connsiteY49" fmla="*/ 3150200 h 3442799"/>
              <a:gd name="connsiteX50" fmla="*/ 894266 w 3763264"/>
              <a:gd name="connsiteY50" fmla="*/ 3292066 h 3442799"/>
              <a:gd name="connsiteX51" fmla="*/ 890466 w 3763264"/>
              <a:gd name="connsiteY51" fmla="*/ 3290800 h 3442799"/>
              <a:gd name="connsiteX52" fmla="*/ 851198 w 3763264"/>
              <a:gd name="connsiteY52" fmla="*/ 3221134 h 3442799"/>
              <a:gd name="connsiteX53" fmla="*/ 811932 w 3763264"/>
              <a:gd name="connsiteY53" fmla="*/ 3151467 h 3442799"/>
              <a:gd name="connsiteX54" fmla="*/ 800532 w 3763264"/>
              <a:gd name="connsiteY54" fmla="*/ 3131200 h 3442799"/>
              <a:gd name="connsiteX55" fmla="*/ 789132 w 3763264"/>
              <a:gd name="connsiteY55" fmla="*/ 3110933 h 3442799"/>
              <a:gd name="connsiteX56" fmla="*/ 777732 w 3763264"/>
              <a:gd name="connsiteY56" fmla="*/ 3090667 h 3442799"/>
              <a:gd name="connsiteX57" fmla="*/ 766332 w 3763264"/>
              <a:gd name="connsiteY57" fmla="*/ 3070400 h 3442799"/>
              <a:gd name="connsiteX58" fmla="*/ 762533 w 3763264"/>
              <a:gd name="connsiteY58" fmla="*/ 3065333 h 3442799"/>
              <a:gd name="connsiteX59" fmla="*/ 757466 w 3763264"/>
              <a:gd name="connsiteY59" fmla="*/ 3061533 h 3442799"/>
              <a:gd name="connsiteX60" fmla="*/ 751132 w 3763264"/>
              <a:gd name="connsiteY60" fmla="*/ 3059000 h 3442799"/>
              <a:gd name="connsiteX61" fmla="*/ 647266 w 3763264"/>
              <a:gd name="connsiteY61" fmla="*/ 3059000 h 3442799"/>
              <a:gd name="connsiteX62" fmla="*/ 640932 w 3763264"/>
              <a:gd name="connsiteY62" fmla="*/ 3061533 h 3442799"/>
              <a:gd name="connsiteX63" fmla="*/ 634599 w 3763264"/>
              <a:gd name="connsiteY63" fmla="*/ 3065333 h 3442799"/>
              <a:gd name="connsiteX64" fmla="*/ 629532 w 3763264"/>
              <a:gd name="connsiteY64" fmla="*/ 3070400 h 3442799"/>
              <a:gd name="connsiteX65" fmla="*/ 578865 w 3763264"/>
              <a:gd name="connsiteY65" fmla="*/ 3160334 h 3442799"/>
              <a:gd name="connsiteX66" fmla="*/ 528199 w 3763264"/>
              <a:gd name="connsiteY66" fmla="*/ 3250267 h 3442799"/>
              <a:gd name="connsiteX67" fmla="*/ 477532 w 3763264"/>
              <a:gd name="connsiteY67" fmla="*/ 3340200 h 3442799"/>
              <a:gd name="connsiteX68" fmla="*/ 426865 w 3763264"/>
              <a:gd name="connsiteY68" fmla="*/ 3430133 h 3442799"/>
              <a:gd name="connsiteX69" fmla="*/ 543399 w 3763264"/>
              <a:gd name="connsiteY69" fmla="*/ 3430133 h 3442799"/>
              <a:gd name="connsiteX70" fmla="*/ 549732 w 3763264"/>
              <a:gd name="connsiteY70" fmla="*/ 3428867 h 3442799"/>
              <a:gd name="connsiteX71" fmla="*/ 556066 w 3763264"/>
              <a:gd name="connsiteY71" fmla="*/ 3425067 h 3442799"/>
              <a:gd name="connsiteX72" fmla="*/ 562399 w 3763264"/>
              <a:gd name="connsiteY72" fmla="*/ 3418734 h 3442799"/>
              <a:gd name="connsiteX73" fmla="*/ 567466 w 3763264"/>
              <a:gd name="connsiteY73" fmla="*/ 3411134 h 3442799"/>
              <a:gd name="connsiteX74" fmla="*/ 572533 w 3763264"/>
              <a:gd name="connsiteY74" fmla="*/ 3402267 h 3442799"/>
              <a:gd name="connsiteX75" fmla="*/ 577599 w 3763264"/>
              <a:gd name="connsiteY75" fmla="*/ 3393400 h 3442799"/>
              <a:gd name="connsiteX76" fmla="*/ 582666 w 3763264"/>
              <a:gd name="connsiteY76" fmla="*/ 3384533 h 3442799"/>
              <a:gd name="connsiteX77" fmla="*/ 587732 w 3763264"/>
              <a:gd name="connsiteY77" fmla="*/ 3375666 h 3442799"/>
              <a:gd name="connsiteX78" fmla="*/ 811933 w 3763264"/>
              <a:gd name="connsiteY78" fmla="*/ 3375666 h 3442799"/>
              <a:gd name="connsiteX79" fmla="*/ 816999 w 3763264"/>
              <a:gd name="connsiteY79" fmla="*/ 3385800 h 3442799"/>
              <a:gd name="connsiteX80" fmla="*/ 822065 w 3763264"/>
              <a:gd name="connsiteY80" fmla="*/ 3395932 h 3442799"/>
              <a:gd name="connsiteX81" fmla="*/ 827132 w 3763264"/>
              <a:gd name="connsiteY81" fmla="*/ 3406066 h 3442799"/>
              <a:gd name="connsiteX82" fmla="*/ 832199 w 3763264"/>
              <a:gd name="connsiteY82" fmla="*/ 3416199 h 3442799"/>
              <a:gd name="connsiteX83" fmla="*/ 837265 w 3763264"/>
              <a:gd name="connsiteY83" fmla="*/ 3422532 h 3442799"/>
              <a:gd name="connsiteX84" fmla="*/ 843599 w 3763264"/>
              <a:gd name="connsiteY84" fmla="*/ 3427599 h 3442799"/>
              <a:gd name="connsiteX85" fmla="*/ 849932 w 3763264"/>
              <a:gd name="connsiteY85" fmla="*/ 3431399 h 3442799"/>
              <a:gd name="connsiteX86" fmla="*/ 972799 w 3763264"/>
              <a:gd name="connsiteY86" fmla="*/ 3431399 h 3442799"/>
              <a:gd name="connsiteX87" fmla="*/ 933532 w 3763264"/>
              <a:gd name="connsiteY87" fmla="*/ 3361732 h 3442799"/>
              <a:gd name="connsiteX88" fmla="*/ 894266 w 3763264"/>
              <a:gd name="connsiteY88" fmla="*/ 3292066 h 3442799"/>
              <a:gd name="connsiteX89" fmla="*/ 637131 w 3763264"/>
              <a:gd name="connsiteY89" fmla="*/ 3287000 h 3442799"/>
              <a:gd name="connsiteX90" fmla="*/ 633333 w 3763264"/>
              <a:gd name="connsiteY90" fmla="*/ 3287000 h 3442799"/>
              <a:gd name="connsiteX91" fmla="*/ 649799 w 3763264"/>
              <a:gd name="connsiteY91" fmla="*/ 3257867 h 3442799"/>
              <a:gd name="connsiteX92" fmla="*/ 666266 w 3763264"/>
              <a:gd name="connsiteY92" fmla="*/ 3228734 h 3442799"/>
              <a:gd name="connsiteX93" fmla="*/ 682732 w 3763264"/>
              <a:gd name="connsiteY93" fmla="*/ 3199600 h 3442799"/>
              <a:gd name="connsiteX94" fmla="*/ 699198 w 3763264"/>
              <a:gd name="connsiteY94" fmla="*/ 3170467 h 3442799"/>
              <a:gd name="connsiteX95" fmla="*/ 715665 w 3763264"/>
              <a:gd name="connsiteY95" fmla="*/ 3199600 h 3442799"/>
              <a:gd name="connsiteX96" fmla="*/ 732131 w 3763264"/>
              <a:gd name="connsiteY96" fmla="*/ 3228734 h 3442799"/>
              <a:gd name="connsiteX97" fmla="*/ 748598 w 3763264"/>
              <a:gd name="connsiteY97" fmla="*/ 3257867 h 3442799"/>
              <a:gd name="connsiteX98" fmla="*/ 765064 w 3763264"/>
              <a:gd name="connsiteY98" fmla="*/ 3287000 h 3442799"/>
              <a:gd name="connsiteX99" fmla="*/ 637131 w 3763264"/>
              <a:gd name="connsiteY99" fmla="*/ 3287000 h 3442799"/>
              <a:gd name="connsiteX100" fmla="*/ 1264131 w 3763264"/>
              <a:gd name="connsiteY100" fmla="*/ 3264200 h 3442799"/>
              <a:gd name="connsiteX101" fmla="*/ 1264132 w 3763264"/>
              <a:gd name="connsiteY101" fmla="*/ 3264200 h 3442799"/>
              <a:gd name="connsiteX102" fmla="*/ 1259065 w 3763264"/>
              <a:gd name="connsiteY102" fmla="*/ 3304734 h 3442799"/>
              <a:gd name="connsiteX103" fmla="*/ 1242599 w 3763264"/>
              <a:gd name="connsiteY103" fmla="*/ 3332601 h 3442799"/>
              <a:gd name="connsiteX104" fmla="*/ 1215999 w 3763264"/>
              <a:gd name="connsiteY104" fmla="*/ 3347800 h 3442799"/>
              <a:gd name="connsiteX105" fmla="*/ 1180533 w 3763264"/>
              <a:gd name="connsiteY105" fmla="*/ 3352868 h 3442799"/>
              <a:gd name="connsiteX106" fmla="*/ 1146332 w 3763264"/>
              <a:gd name="connsiteY106" fmla="*/ 3347800 h 3442799"/>
              <a:gd name="connsiteX107" fmla="*/ 1120999 w 3763264"/>
              <a:gd name="connsiteY107" fmla="*/ 3332601 h 3442799"/>
              <a:gd name="connsiteX108" fmla="*/ 1104533 w 3763264"/>
              <a:gd name="connsiteY108" fmla="*/ 3304734 h 3442799"/>
              <a:gd name="connsiteX109" fmla="*/ 1099466 w 3763264"/>
              <a:gd name="connsiteY109" fmla="*/ 3264200 h 3442799"/>
              <a:gd name="connsiteX110" fmla="*/ 1099466 w 3763264"/>
              <a:gd name="connsiteY110" fmla="*/ 3057734 h 3442799"/>
              <a:gd name="connsiteX111" fmla="*/ 976599 w 3763264"/>
              <a:gd name="connsiteY111" fmla="*/ 3057734 h 3442799"/>
              <a:gd name="connsiteX112" fmla="*/ 976599 w 3763264"/>
              <a:gd name="connsiteY112" fmla="*/ 3264200 h 3442799"/>
              <a:gd name="connsiteX113" fmla="*/ 990532 w 3763264"/>
              <a:gd name="connsiteY113" fmla="*/ 3345266 h 3442799"/>
              <a:gd name="connsiteX114" fmla="*/ 1031065 w 3763264"/>
              <a:gd name="connsiteY114" fmla="*/ 3401000 h 3442799"/>
              <a:gd name="connsiteX115" fmla="*/ 1095665 w 3763264"/>
              <a:gd name="connsiteY115" fmla="*/ 3432667 h 3442799"/>
              <a:gd name="connsiteX116" fmla="*/ 1180532 w 3763264"/>
              <a:gd name="connsiteY116" fmla="*/ 3442800 h 3442799"/>
              <a:gd name="connsiteX117" fmla="*/ 1265399 w 3763264"/>
              <a:gd name="connsiteY117" fmla="*/ 3432667 h 3442799"/>
              <a:gd name="connsiteX118" fmla="*/ 1329998 w 3763264"/>
              <a:gd name="connsiteY118" fmla="*/ 3401000 h 3442799"/>
              <a:gd name="connsiteX119" fmla="*/ 1370532 w 3763264"/>
              <a:gd name="connsiteY119" fmla="*/ 3345266 h 3442799"/>
              <a:gd name="connsiteX120" fmla="*/ 1384464 w 3763264"/>
              <a:gd name="connsiteY120" fmla="*/ 3264200 h 3442799"/>
              <a:gd name="connsiteX121" fmla="*/ 1384464 w 3763264"/>
              <a:gd name="connsiteY121" fmla="*/ 3057734 h 3442799"/>
              <a:gd name="connsiteX122" fmla="*/ 1264131 w 3763264"/>
              <a:gd name="connsiteY122" fmla="*/ 3057734 h 3442799"/>
              <a:gd name="connsiteX123" fmla="*/ 1264131 w 3763264"/>
              <a:gd name="connsiteY123" fmla="*/ 3264200 h 3442799"/>
              <a:gd name="connsiteX124" fmla="*/ 492734 w 3763264"/>
              <a:gd name="connsiteY124" fmla="*/ 3151467 h 3442799"/>
              <a:gd name="connsiteX125" fmla="*/ 491465 w 3763264"/>
              <a:gd name="connsiteY125" fmla="*/ 3151467 h 3442799"/>
              <a:gd name="connsiteX126" fmla="*/ 543399 w 3763264"/>
              <a:gd name="connsiteY126" fmla="*/ 3057734 h 3442799"/>
              <a:gd name="connsiteX127" fmla="*/ 409132 w 3763264"/>
              <a:gd name="connsiteY127" fmla="*/ 3057734 h 3442799"/>
              <a:gd name="connsiteX128" fmla="*/ 402799 w 3763264"/>
              <a:gd name="connsiteY128" fmla="*/ 3060268 h 3442799"/>
              <a:gd name="connsiteX129" fmla="*/ 396466 w 3763264"/>
              <a:gd name="connsiteY129" fmla="*/ 3064067 h 3442799"/>
              <a:gd name="connsiteX130" fmla="*/ 391399 w 3763264"/>
              <a:gd name="connsiteY130" fmla="*/ 3069134 h 3442799"/>
              <a:gd name="connsiteX131" fmla="*/ 360999 w 3763264"/>
              <a:gd name="connsiteY131" fmla="*/ 3126133 h 3442799"/>
              <a:gd name="connsiteX132" fmla="*/ 330599 w 3763264"/>
              <a:gd name="connsiteY132" fmla="*/ 3183134 h 3442799"/>
              <a:gd name="connsiteX133" fmla="*/ 300200 w 3763264"/>
              <a:gd name="connsiteY133" fmla="*/ 3240133 h 3442799"/>
              <a:gd name="connsiteX134" fmla="*/ 269799 w 3763264"/>
              <a:gd name="connsiteY134" fmla="*/ 3297134 h 3442799"/>
              <a:gd name="connsiteX135" fmla="*/ 239399 w 3763264"/>
              <a:gd name="connsiteY135" fmla="*/ 3240133 h 3442799"/>
              <a:gd name="connsiteX136" fmla="*/ 209000 w 3763264"/>
              <a:gd name="connsiteY136" fmla="*/ 3183134 h 3442799"/>
              <a:gd name="connsiteX137" fmla="*/ 178599 w 3763264"/>
              <a:gd name="connsiteY137" fmla="*/ 3126133 h 3442799"/>
              <a:gd name="connsiteX138" fmla="*/ 148199 w 3763264"/>
              <a:gd name="connsiteY138" fmla="*/ 3069134 h 3442799"/>
              <a:gd name="connsiteX139" fmla="*/ 144400 w 3763264"/>
              <a:gd name="connsiteY139" fmla="*/ 3064067 h 3442799"/>
              <a:gd name="connsiteX140" fmla="*/ 139333 w 3763264"/>
              <a:gd name="connsiteY140" fmla="*/ 3060268 h 3442799"/>
              <a:gd name="connsiteX141" fmla="*/ 133000 w 3763264"/>
              <a:gd name="connsiteY141" fmla="*/ 3057734 h 3442799"/>
              <a:gd name="connsiteX142" fmla="*/ 125399 w 3763264"/>
              <a:gd name="connsiteY142" fmla="*/ 3057734 h 3442799"/>
              <a:gd name="connsiteX143" fmla="*/ 0 w 3763264"/>
              <a:gd name="connsiteY143" fmla="*/ 3057734 h 3442799"/>
              <a:gd name="connsiteX144" fmla="*/ 51933 w 3763264"/>
              <a:gd name="connsiteY144" fmla="*/ 3151467 h 3442799"/>
              <a:gd name="connsiteX145" fmla="*/ 103867 w 3763264"/>
              <a:gd name="connsiteY145" fmla="*/ 3245200 h 3442799"/>
              <a:gd name="connsiteX146" fmla="*/ 155800 w 3763264"/>
              <a:gd name="connsiteY146" fmla="*/ 3338934 h 3442799"/>
              <a:gd name="connsiteX147" fmla="*/ 207733 w 3763264"/>
              <a:gd name="connsiteY147" fmla="*/ 3432667 h 3442799"/>
              <a:gd name="connsiteX148" fmla="*/ 336934 w 3763264"/>
              <a:gd name="connsiteY148" fmla="*/ 3432667 h 3442799"/>
              <a:gd name="connsiteX149" fmla="*/ 388867 w 3763264"/>
              <a:gd name="connsiteY149" fmla="*/ 3338934 h 3442799"/>
              <a:gd name="connsiteX150" fmla="*/ 440800 w 3763264"/>
              <a:gd name="connsiteY150" fmla="*/ 3245200 h 3442799"/>
              <a:gd name="connsiteX151" fmla="*/ 492734 w 3763264"/>
              <a:gd name="connsiteY151" fmla="*/ 3151467 h 3442799"/>
              <a:gd name="connsiteX152" fmla="*/ 2846202 w 3763264"/>
              <a:gd name="connsiteY152" fmla="*/ 3292066 h 3442799"/>
              <a:gd name="connsiteX153" fmla="*/ 2848732 w 3763264"/>
              <a:gd name="connsiteY153" fmla="*/ 3290800 h 3442799"/>
              <a:gd name="connsiteX154" fmla="*/ 2809465 w 3763264"/>
              <a:gd name="connsiteY154" fmla="*/ 3221134 h 3442799"/>
              <a:gd name="connsiteX155" fmla="*/ 2770199 w 3763264"/>
              <a:gd name="connsiteY155" fmla="*/ 3151467 h 3442799"/>
              <a:gd name="connsiteX156" fmla="*/ 2758798 w 3763264"/>
              <a:gd name="connsiteY156" fmla="*/ 3131200 h 3442799"/>
              <a:gd name="connsiteX157" fmla="*/ 2747398 w 3763264"/>
              <a:gd name="connsiteY157" fmla="*/ 3110933 h 3442799"/>
              <a:gd name="connsiteX158" fmla="*/ 2735998 w 3763264"/>
              <a:gd name="connsiteY158" fmla="*/ 3090667 h 3442799"/>
              <a:gd name="connsiteX159" fmla="*/ 2724598 w 3763264"/>
              <a:gd name="connsiteY159" fmla="*/ 3070400 h 3442799"/>
              <a:gd name="connsiteX160" fmla="*/ 2719531 w 3763264"/>
              <a:gd name="connsiteY160" fmla="*/ 3065333 h 3442799"/>
              <a:gd name="connsiteX161" fmla="*/ 2713197 w 3763264"/>
              <a:gd name="connsiteY161" fmla="*/ 3061533 h 3442799"/>
              <a:gd name="connsiteX162" fmla="*/ 2706864 w 3763264"/>
              <a:gd name="connsiteY162" fmla="*/ 3059000 h 3442799"/>
              <a:gd name="connsiteX163" fmla="*/ 2700531 w 3763264"/>
              <a:gd name="connsiteY163" fmla="*/ 3059000 h 3442799"/>
              <a:gd name="connsiteX164" fmla="*/ 2601731 w 3763264"/>
              <a:gd name="connsiteY164" fmla="*/ 3059000 h 3442799"/>
              <a:gd name="connsiteX165" fmla="*/ 2595398 w 3763264"/>
              <a:gd name="connsiteY165" fmla="*/ 3061533 h 3442799"/>
              <a:gd name="connsiteX166" fmla="*/ 2589065 w 3763264"/>
              <a:gd name="connsiteY166" fmla="*/ 3065333 h 3442799"/>
              <a:gd name="connsiteX167" fmla="*/ 2583997 w 3763264"/>
              <a:gd name="connsiteY167" fmla="*/ 3070400 h 3442799"/>
              <a:gd name="connsiteX168" fmla="*/ 2533331 w 3763264"/>
              <a:gd name="connsiteY168" fmla="*/ 3160334 h 3442799"/>
              <a:gd name="connsiteX169" fmla="*/ 2482664 w 3763264"/>
              <a:gd name="connsiteY169" fmla="*/ 3250267 h 3442799"/>
              <a:gd name="connsiteX170" fmla="*/ 2431997 w 3763264"/>
              <a:gd name="connsiteY170" fmla="*/ 3340200 h 3442799"/>
              <a:gd name="connsiteX171" fmla="*/ 2381331 w 3763264"/>
              <a:gd name="connsiteY171" fmla="*/ 3430133 h 3442799"/>
              <a:gd name="connsiteX172" fmla="*/ 2497864 w 3763264"/>
              <a:gd name="connsiteY172" fmla="*/ 3430133 h 3442799"/>
              <a:gd name="connsiteX173" fmla="*/ 2504198 w 3763264"/>
              <a:gd name="connsiteY173" fmla="*/ 3428867 h 3442799"/>
              <a:gd name="connsiteX174" fmla="*/ 2510531 w 3763264"/>
              <a:gd name="connsiteY174" fmla="*/ 3425067 h 3442799"/>
              <a:gd name="connsiteX175" fmla="*/ 2516864 w 3763264"/>
              <a:gd name="connsiteY175" fmla="*/ 3418734 h 3442799"/>
              <a:gd name="connsiteX176" fmla="*/ 2521931 w 3763264"/>
              <a:gd name="connsiteY176" fmla="*/ 3411134 h 3442799"/>
              <a:gd name="connsiteX177" fmla="*/ 2526998 w 3763264"/>
              <a:gd name="connsiteY177" fmla="*/ 3402267 h 3442799"/>
              <a:gd name="connsiteX178" fmla="*/ 2532065 w 3763264"/>
              <a:gd name="connsiteY178" fmla="*/ 3393400 h 3442799"/>
              <a:gd name="connsiteX179" fmla="*/ 2537132 w 3763264"/>
              <a:gd name="connsiteY179" fmla="*/ 3384533 h 3442799"/>
              <a:gd name="connsiteX180" fmla="*/ 2542199 w 3763264"/>
              <a:gd name="connsiteY180" fmla="*/ 3375666 h 3442799"/>
              <a:gd name="connsiteX181" fmla="*/ 2766399 w 3763264"/>
              <a:gd name="connsiteY181" fmla="*/ 3375666 h 3442799"/>
              <a:gd name="connsiteX182" fmla="*/ 2771466 w 3763264"/>
              <a:gd name="connsiteY182" fmla="*/ 3385800 h 3442799"/>
              <a:gd name="connsiteX183" fmla="*/ 2776533 w 3763264"/>
              <a:gd name="connsiteY183" fmla="*/ 3395932 h 3442799"/>
              <a:gd name="connsiteX184" fmla="*/ 2781600 w 3763264"/>
              <a:gd name="connsiteY184" fmla="*/ 3406066 h 3442799"/>
              <a:gd name="connsiteX185" fmla="*/ 2786667 w 3763264"/>
              <a:gd name="connsiteY185" fmla="*/ 3416199 h 3442799"/>
              <a:gd name="connsiteX186" fmla="*/ 2790467 w 3763264"/>
              <a:gd name="connsiteY186" fmla="*/ 3422532 h 3442799"/>
              <a:gd name="connsiteX187" fmla="*/ 2795534 w 3763264"/>
              <a:gd name="connsiteY187" fmla="*/ 3427599 h 3442799"/>
              <a:gd name="connsiteX188" fmla="*/ 2801867 w 3763264"/>
              <a:gd name="connsiteY188" fmla="*/ 3431399 h 3442799"/>
              <a:gd name="connsiteX189" fmla="*/ 2924734 w 3763264"/>
              <a:gd name="connsiteY189" fmla="*/ 3431399 h 3442799"/>
              <a:gd name="connsiteX190" fmla="*/ 2885467 w 3763264"/>
              <a:gd name="connsiteY190" fmla="*/ 3361732 h 3442799"/>
              <a:gd name="connsiteX191" fmla="*/ 2846202 w 3763264"/>
              <a:gd name="connsiteY191" fmla="*/ 3292066 h 3442799"/>
              <a:gd name="connsiteX192" fmla="*/ 2595398 w 3763264"/>
              <a:gd name="connsiteY192" fmla="*/ 3287000 h 3442799"/>
              <a:gd name="connsiteX193" fmla="*/ 2591599 w 3763264"/>
              <a:gd name="connsiteY193" fmla="*/ 3287000 h 3442799"/>
              <a:gd name="connsiteX194" fmla="*/ 2608065 w 3763264"/>
              <a:gd name="connsiteY194" fmla="*/ 3257867 h 3442799"/>
              <a:gd name="connsiteX195" fmla="*/ 2624531 w 3763264"/>
              <a:gd name="connsiteY195" fmla="*/ 3228734 h 3442799"/>
              <a:gd name="connsiteX196" fmla="*/ 2640998 w 3763264"/>
              <a:gd name="connsiteY196" fmla="*/ 3199600 h 3442799"/>
              <a:gd name="connsiteX197" fmla="*/ 2657465 w 3763264"/>
              <a:gd name="connsiteY197" fmla="*/ 3170467 h 3442799"/>
              <a:gd name="connsiteX198" fmla="*/ 2673931 w 3763264"/>
              <a:gd name="connsiteY198" fmla="*/ 3199600 h 3442799"/>
              <a:gd name="connsiteX199" fmla="*/ 2690398 w 3763264"/>
              <a:gd name="connsiteY199" fmla="*/ 3228734 h 3442799"/>
              <a:gd name="connsiteX200" fmla="*/ 2706864 w 3763264"/>
              <a:gd name="connsiteY200" fmla="*/ 3257867 h 3442799"/>
              <a:gd name="connsiteX201" fmla="*/ 2723331 w 3763264"/>
              <a:gd name="connsiteY201" fmla="*/ 3287000 h 3442799"/>
              <a:gd name="connsiteX202" fmla="*/ 2595398 w 3763264"/>
              <a:gd name="connsiteY202" fmla="*/ 3287000 h 3442799"/>
              <a:gd name="connsiteX203" fmla="*/ 3207199 w 3763264"/>
              <a:gd name="connsiteY203" fmla="*/ 1327466 h 3442799"/>
              <a:gd name="connsiteX204" fmla="*/ 3208466 w 3763264"/>
              <a:gd name="connsiteY204" fmla="*/ 1327467 h 3442799"/>
              <a:gd name="connsiteX205" fmla="*/ 2822132 w 3763264"/>
              <a:gd name="connsiteY205" fmla="*/ 391400 h 3442799"/>
              <a:gd name="connsiteX206" fmla="*/ 1878465 w 3763264"/>
              <a:gd name="connsiteY206" fmla="*/ 0 h 3442799"/>
              <a:gd name="connsiteX207" fmla="*/ 936065 w 3763264"/>
              <a:gd name="connsiteY207" fmla="*/ 393933 h 3442799"/>
              <a:gd name="connsiteX208" fmla="*/ 550999 w 3763264"/>
              <a:gd name="connsiteY208" fmla="*/ 1321133 h 3442799"/>
              <a:gd name="connsiteX209" fmla="*/ 938599 w 3763264"/>
              <a:gd name="connsiteY209" fmla="*/ 2266066 h 3442799"/>
              <a:gd name="connsiteX210" fmla="*/ 1880999 w 3763264"/>
              <a:gd name="connsiteY210" fmla="*/ 2657467 h 3442799"/>
              <a:gd name="connsiteX211" fmla="*/ 3207199 w 3763264"/>
              <a:gd name="connsiteY211" fmla="*/ 1327466 h 3442799"/>
              <a:gd name="connsiteX212" fmla="*/ 995599 w 3763264"/>
              <a:gd name="connsiteY212" fmla="*/ 753667 h 3442799"/>
              <a:gd name="connsiteX213" fmla="*/ 1071600 w 3763264"/>
              <a:gd name="connsiteY213" fmla="*/ 1080467 h 3442799"/>
              <a:gd name="connsiteX214" fmla="*/ 1259066 w 3763264"/>
              <a:gd name="connsiteY214" fmla="*/ 751134 h 3442799"/>
              <a:gd name="connsiteX215" fmla="*/ 1293266 w 3763264"/>
              <a:gd name="connsiteY215" fmla="*/ 730867 h 3442799"/>
              <a:gd name="connsiteX216" fmla="*/ 1428800 w 3763264"/>
              <a:gd name="connsiteY216" fmla="*/ 730867 h 3442799"/>
              <a:gd name="connsiteX217" fmla="*/ 1165333 w 3763264"/>
              <a:gd name="connsiteY217" fmla="*/ 1195733 h 3442799"/>
              <a:gd name="connsiteX218" fmla="*/ 941133 w 3763264"/>
              <a:gd name="connsiteY218" fmla="*/ 1195733 h 3442799"/>
              <a:gd name="connsiteX219" fmla="*/ 834733 w 3763264"/>
              <a:gd name="connsiteY219" fmla="*/ 729600 h 3442799"/>
              <a:gd name="connsiteX220" fmla="*/ 975333 w 3763264"/>
              <a:gd name="connsiteY220" fmla="*/ 729600 h 3442799"/>
              <a:gd name="connsiteX221" fmla="*/ 974065 w 3763264"/>
              <a:gd name="connsiteY221" fmla="*/ 730867 h 3442799"/>
              <a:gd name="connsiteX222" fmla="*/ 995599 w 3763264"/>
              <a:gd name="connsiteY222" fmla="*/ 753667 h 3442799"/>
              <a:gd name="connsiteX223" fmla="*/ 1373066 w 3763264"/>
              <a:gd name="connsiteY223" fmla="*/ 2410467 h 3442799"/>
              <a:gd name="connsiteX224" fmla="*/ 1361666 w 3763264"/>
              <a:gd name="connsiteY224" fmla="*/ 2410467 h 3442799"/>
              <a:gd name="connsiteX225" fmla="*/ 901866 w 3763264"/>
              <a:gd name="connsiteY225" fmla="*/ 2024133 h 3442799"/>
              <a:gd name="connsiteX226" fmla="*/ 901866 w 3763264"/>
              <a:gd name="connsiteY226" fmla="*/ 2022867 h 3442799"/>
              <a:gd name="connsiteX227" fmla="*/ 904399 w 3763264"/>
              <a:gd name="connsiteY227" fmla="*/ 2020333 h 3442799"/>
              <a:gd name="connsiteX228" fmla="*/ 1440199 w 3763264"/>
              <a:gd name="connsiteY228" fmla="*/ 2147000 h 3442799"/>
              <a:gd name="connsiteX229" fmla="*/ 1441466 w 3763264"/>
              <a:gd name="connsiteY229" fmla="*/ 2147000 h 3442799"/>
              <a:gd name="connsiteX230" fmla="*/ 1449065 w 3763264"/>
              <a:gd name="connsiteY230" fmla="*/ 2153333 h 3442799"/>
              <a:gd name="connsiteX231" fmla="*/ 1540265 w 3763264"/>
              <a:gd name="connsiteY231" fmla="*/ 2266066 h 3442799"/>
              <a:gd name="connsiteX232" fmla="*/ 1541532 w 3763264"/>
              <a:gd name="connsiteY232" fmla="*/ 2268600 h 3442799"/>
              <a:gd name="connsiteX233" fmla="*/ 1541532 w 3763264"/>
              <a:gd name="connsiteY233" fmla="*/ 2271134 h 3442799"/>
              <a:gd name="connsiteX234" fmla="*/ 1541532 w 3763264"/>
              <a:gd name="connsiteY234" fmla="*/ 2273667 h 3442799"/>
              <a:gd name="connsiteX235" fmla="*/ 1373066 w 3763264"/>
              <a:gd name="connsiteY235" fmla="*/ 2410467 h 3442799"/>
              <a:gd name="connsiteX236" fmla="*/ 2358531 w 3763264"/>
              <a:gd name="connsiteY236" fmla="*/ 784067 h 3442799"/>
              <a:gd name="connsiteX237" fmla="*/ 2361065 w 3763264"/>
              <a:gd name="connsiteY237" fmla="*/ 782800 h 3442799"/>
              <a:gd name="connsiteX238" fmla="*/ 2402865 w 3763264"/>
              <a:gd name="connsiteY238" fmla="*/ 756200 h 3442799"/>
              <a:gd name="connsiteX239" fmla="*/ 2425664 w 3763264"/>
              <a:gd name="connsiteY239" fmla="*/ 753667 h 3442799"/>
              <a:gd name="connsiteX240" fmla="*/ 2547265 w 3763264"/>
              <a:gd name="connsiteY240" fmla="*/ 770134 h 3442799"/>
              <a:gd name="connsiteX241" fmla="*/ 2549798 w 3763264"/>
              <a:gd name="connsiteY241" fmla="*/ 780267 h 3442799"/>
              <a:gd name="connsiteX242" fmla="*/ 2515598 w 3763264"/>
              <a:gd name="connsiteY242" fmla="*/ 818267 h 3442799"/>
              <a:gd name="connsiteX243" fmla="*/ 2494064 w 3763264"/>
              <a:gd name="connsiteY243" fmla="*/ 828401 h 3442799"/>
              <a:gd name="connsiteX244" fmla="*/ 2491531 w 3763264"/>
              <a:gd name="connsiteY244" fmla="*/ 828401 h 3442799"/>
              <a:gd name="connsiteX245" fmla="*/ 2467464 w 3763264"/>
              <a:gd name="connsiteY245" fmla="*/ 827133 h 3442799"/>
              <a:gd name="connsiteX246" fmla="*/ 2366131 w 3763264"/>
              <a:gd name="connsiteY246" fmla="*/ 798000 h 3442799"/>
              <a:gd name="connsiteX247" fmla="*/ 2358531 w 3763264"/>
              <a:gd name="connsiteY247" fmla="*/ 784067 h 3442799"/>
              <a:gd name="connsiteX248" fmla="*/ 2396531 w 3763264"/>
              <a:gd name="connsiteY248" fmla="*/ 1552933 h 3442799"/>
              <a:gd name="connsiteX249" fmla="*/ 2395266 w 3763264"/>
              <a:gd name="connsiteY249" fmla="*/ 1552933 h 3442799"/>
              <a:gd name="connsiteX250" fmla="*/ 2376265 w 3763264"/>
              <a:gd name="connsiteY250" fmla="*/ 1231200 h 3442799"/>
              <a:gd name="connsiteX251" fmla="*/ 2424399 w 3763264"/>
              <a:gd name="connsiteY251" fmla="*/ 1169134 h 3442799"/>
              <a:gd name="connsiteX252" fmla="*/ 2502932 w 3763264"/>
              <a:gd name="connsiteY252" fmla="*/ 1157734 h 3442799"/>
              <a:gd name="connsiteX253" fmla="*/ 2643532 w 3763264"/>
              <a:gd name="connsiteY253" fmla="*/ 1151400 h 3442799"/>
              <a:gd name="connsiteX254" fmla="*/ 2662531 w 3763264"/>
              <a:gd name="connsiteY254" fmla="*/ 1117201 h 3442799"/>
              <a:gd name="connsiteX255" fmla="*/ 2597932 w 3763264"/>
              <a:gd name="connsiteY255" fmla="*/ 1070334 h 3442799"/>
              <a:gd name="connsiteX256" fmla="*/ 2468732 w 3763264"/>
              <a:gd name="connsiteY256" fmla="*/ 1042467 h 3442799"/>
              <a:gd name="connsiteX257" fmla="*/ 2468732 w 3763264"/>
              <a:gd name="connsiteY257" fmla="*/ 1033601 h 3442799"/>
              <a:gd name="connsiteX258" fmla="*/ 2488998 w 3763264"/>
              <a:gd name="connsiteY258" fmla="*/ 1024734 h 3442799"/>
              <a:gd name="connsiteX259" fmla="*/ 2715732 w 3763264"/>
              <a:gd name="connsiteY259" fmla="*/ 1020934 h 3442799"/>
              <a:gd name="connsiteX260" fmla="*/ 2784132 w 3763264"/>
              <a:gd name="connsiteY260" fmla="*/ 1067801 h 3442799"/>
              <a:gd name="connsiteX261" fmla="*/ 2799332 w 3763264"/>
              <a:gd name="connsiteY261" fmla="*/ 1099467 h 3442799"/>
              <a:gd name="connsiteX262" fmla="*/ 2806932 w 3763264"/>
              <a:gd name="connsiteY262" fmla="*/ 1112134 h 3442799"/>
              <a:gd name="connsiteX263" fmla="*/ 2817065 w 3763264"/>
              <a:gd name="connsiteY263" fmla="*/ 1112134 h 3442799"/>
              <a:gd name="connsiteX264" fmla="*/ 2829732 w 3763264"/>
              <a:gd name="connsiteY264" fmla="*/ 1085534 h 3442799"/>
              <a:gd name="connsiteX265" fmla="*/ 2853799 w 3763264"/>
              <a:gd name="connsiteY265" fmla="*/ 918334 h 3442799"/>
              <a:gd name="connsiteX266" fmla="*/ 2772732 w 3763264"/>
              <a:gd name="connsiteY266" fmla="*/ 806867 h 3442799"/>
              <a:gd name="connsiteX267" fmla="*/ 2629599 w 3763264"/>
              <a:gd name="connsiteY267" fmla="*/ 763801 h 3442799"/>
              <a:gd name="connsiteX268" fmla="*/ 2629599 w 3763264"/>
              <a:gd name="connsiteY268" fmla="*/ 735934 h 3442799"/>
              <a:gd name="connsiteX269" fmla="*/ 2585266 w 3763264"/>
              <a:gd name="connsiteY269" fmla="*/ 649801 h 3442799"/>
              <a:gd name="connsiteX270" fmla="*/ 2458599 w 3763264"/>
              <a:gd name="connsiteY270" fmla="*/ 608001 h 3442799"/>
              <a:gd name="connsiteX271" fmla="*/ 2301532 w 3763264"/>
              <a:gd name="connsiteY271" fmla="*/ 595334 h 3442799"/>
              <a:gd name="connsiteX272" fmla="*/ 2335732 w 3763264"/>
              <a:gd name="connsiteY272" fmla="*/ 383801 h 3442799"/>
              <a:gd name="connsiteX273" fmla="*/ 2329398 w 3763264"/>
              <a:gd name="connsiteY273" fmla="*/ 380001 h 3442799"/>
              <a:gd name="connsiteX274" fmla="*/ 2079865 w 3763264"/>
              <a:gd name="connsiteY274" fmla="*/ 613067 h 3442799"/>
              <a:gd name="connsiteX275" fmla="*/ 2015265 w 3763264"/>
              <a:gd name="connsiteY275" fmla="*/ 629534 h 3442799"/>
              <a:gd name="connsiteX276" fmla="*/ 1784731 w 3763264"/>
              <a:gd name="connsiteY276" fmla="*/ 787867 h 3442799"/>
              <a:gd name="connsiteX277" fmla="*/ 1754332 w 3763264"/>
              <a:gd name="connsiteY277" fmla="*/ 832200 h 3442799"/>
              <a:gd name="connsiteX278" fmla="*/ 1728998 w 3763264"/>
              <a:gd name="connsiteY278" fmla="*/ 870200 h 3442799"/>
              <a:gd name="connsiteX279" fmla="*/ 1737865 w 3763264"/>
              <a:gd name="connsiteY279" fmla="*/ 891734 h 3442799"/>
              <a:gd name="connsiteX280" fmla="*/ 1797398 w 3763264"/>
              <a:gd name="connsiteY280" fmla="*/ 900600 h 3442799"/>
              <a:gd name="connsiteX281" fmla="*/ 1801199 w 3763264"/>
              <a:gd name="connsiteY281" fmla="*/ 909467 h 3442799"/>
              <a:gd name="connsiteX282" fmla="*/ 1765732 w 3763264"/>
              <a:gd name="connsiteY282" fmla="*/ 931001 h 3442799"/>
              <a:gd name="connsiteX283" fmla="*/ 1712532 w 3763264"/>
              <a:gd name="connsiteY283" fmla="*/ 947467 h 3442799"/>
              <a:gd name="connsiteX284" fmla="*/ 1652998 w 3763264"/>
              <a:gd name="connsiteY284" fmla="*/ 993067 h 3442799"/>
              <a:gd name="connsiteX285" fmla="*/ 1537732 w 3763264"/>
              <a:gd name="connsiteY285" fmla="*/ 1180534 h 3442799"/>
              <a:gd name="connsiteX286" fmla="*/ 1523799 w 3763264"/>
              <a:gd name="connsiteY286" fmla="*/ 1207134 h 3442799"/>
              <a:gd name="connsiteX287" fmla="*/ 1523799 w 3763264"/>
              <a:gd name="connsiteY287" fmla="*/ 1218534 h 3442799"/>
              <a:gd name="connsiteX288" fmla="*/ 1556732 w 3763264"/>
              <a:gd name="connsiteY288" fmla="*/ 1228667 h 3442799"/>
              <a:gd name="connsiteX289" fmla="*/ 1609932 w 3763264"/>
              <a:gd name="connsiteY289" fmla="*/ 1231201 h 3442799"/>
              <a:gd name="connsiteX290" fmla="*/ 1618799 w 3763264"/>
              <a:gd name="connsiteY290" fmla="*/ 1232467 h 3442799"/>
              <a:gd name="connsiteX291" fmla="*/ 1622599 w 3763264"/>
              <a:gd name="connsiteY291" fmla="*/ 1237534 h 3442799"/>
              <a:gd name="connsiteX292" fmla="*/ 1609932 w 3763264"/>
              <a:gd name="connsiteY292" fmla="*/ 1255267 h 3442799"/>
              <a:gd name="connsiteX293" fmla="*/ 1579532 w 3763264"/>
              <a:gd name="connsiteY293" fmla="*/ 1267934 h 3442799"/>
              <a:gd name="connsiteX294" fmla="*/ 1499732 w 3763264"/>
              <a:gd name="connsiteY294" fmla="*/ 1302134 h 3442799"/>
              <a:gd name="connsiteX295" fmla="*/ 1436398 w 3763264"/>
              <a:gd name="connsiteY295" fmla="*/ 1378134 h 3442799"/>
              <a:gd name="connsiteX296" fmla="*/ 1322398 w 3763264"/>
              <a:gd name="connsiteY296" fmla="*/ 1623867 h 3442799"/>
              <a:gd name="connsiteX297" fmla="*/ 1340132 w 3763264"/>
              <a:gd name="connsiteY297" fmla="*/ 1650467 h 3442799"/>
              <a:gd name="connsiteX298" fmla="*/ 1411065 w 3763264"/>
              <a:gd name="connsiteY298" fmla="*/ 1654267 h 3442799"/>
              <a:gd name="connsiteX299" fmla="*/ 1438932 w 3763264"/>
              <a:gd name="connsiteY299" fmla="*/ 1656800 h 3442799"/>
              <a:gd name="connsiteX300" fmla="*/ 1442732 w 3763264"/>
              <a:gd name="connsiteY300" fmla="*/ 1672000 h 3442799"/>
              <a:gd name="connsiteX301" fmla="*/ 1427532 w 3763264"/>
              <a:gd name="connsiteY301" fmla="*/ 1725201 h 3442799"/>
              <a:gd name="connsiteX302" fmla="*/ 1409798 w 3763264"/>
              <a:gd name="connsiteY302" fmla="*/ 1735334 h 3442799"/>
              <a:gd name="connsiteX303" fmla="*/ 942398 w 3763264"/>
              <a:gd name="connsiteY303" fmla="*/ 1735334 h 3442799"/>
              <a:gd name="connsiteX304" fmla="*/ 841065 w 3763264"/>
              <a:gd name="connsiteY304" fmla="*/ 1713800 h 3442799"/>
              <a:gd name="connsiteX305" fmla="*/ 781531 w 3763264"/>
              <a:gd name="connsiteY305" fmla="*/ 1685934 h 3442799"/>
              <a:gd name="connsiteX306" fmla="*/ 724531 w 3763264"/>
              <a:gd name="connsiteY306" fmla="*/ 1644134 h 3442799"/>
              <a:gd name="connsiteX307" fmla="*/ 716931 w 3763264"/>
              <a:gd name="connsiteY307" fmla="*/ 1621334 h 3442799"/>
              <a:gd name="connsiteX308" fmla="*/ 716931 w 3763264"/>
              <a:gd name="connsiteY308" fmla="*/ 1617534 h 3442799"/>
              <a:gd name="connsiteX309" fmla="*/ 681465 w 3763264"/>
              <a:gd name="connsiteY309" fmla="*/ 1338867 h 3442799"/>
              <a:gd name="connsiteX310" fmla="*/ 681465 w 3763264"/>
              <a:gd name="connsiteY310" fmla="*/ 1324934 h 3442799"/>
              <a:gd name="connsiteX311" fmla="*/ 696665 w 3763264"/>
              <a:gd name="connsiteY311" fmla="*/ 1309734 h 3442799"/>
              <a:gd name="connsiteX312" fmla="*/ 1236265 w 3763264"/>
              <a:gd name="connsiteY312" fmla="*/ 1309734 h 3442799"/>
              <a:gd name="connsiteX313" fmla="*/ 1281864 w 3763264"/>
              <a:gd name="connsiteY313" fmla="*/ 1283134 h 3442799"/>
              <a:gd name="connsiteX314" fmla="*/ 1649198 w 3763264"/>
              <a:gd name="connsiteY314" fmla="*/ 638401 h 3442799"/>
              <a:gd name="connsiteX315" fmla="*/ 1636531 w 3763264"/>
              <a:gd name="connsiteY315" fmla="*/ 615600 h 3442799"/>
              <a:gd name="connsiteX316" fmla="*/ 937330 w 3763264"/>
              <a:gd name="connsiteY316" fmla="*/ 615600 h 3442799"/>
              <a:gd name="connsiteX317" fmla="*/ 928464 w 3763264"/>
              <a:gd name="connsiteY317" fmla="*/ 610534 h 3442799"/>
              <a:gd name="connsiteX318" fmla="*/ 928464 w 3763264"/>
              <a:gd name="connsiteY318" fmla="*/ 599134 h 3442799"/>
              <a:gd name="connsiteX319" fmla="*/ 987997 w 3763264"/>
              <a:gd name="connsiteY319" fmla="*/ 528200 h 3442799"/>
              <a:gd name="connsiteX320" fmla="*/ 1671997 w 3763264"/>
              <a:gd name="connsiteY320" fmla="*/ 145667 h 3442799"/>
              <a:gd name="connsiteX321" fmla="*/ 2686597 w 3763264"/>
              <a:gd name="connsiteY321" fmla="*/ 439534 h 3442799"/>
              <a:gd name="connsiteX322" fmla="*/ 3066597 w 3763264"/>
              <a:gd name="connsiteY322" fmla="*/ 1133667 h 3442799"/>
              <a:gd name="connsiteX323" fmla="*/ 2923464 w 3763264"/>
              <a:gd name="connsiteY323" fmla="*/ 1925334 h 3442799"/>
              <a:gd name="connsiteX324" fmla="*/ 2917131 w 3763264"/>
              <a:gd name="connsiteY324" fmla="*/ 1935467 h 3442799"/>
              <a:gd name="connsiteX325" fmla="*/ 2906997 w 3763264"/>
              <a:gd name="connsiteY325" fmla="*/ 1939267 h 3442799"/>
              <a:gd name="connsiteX326" fmla="*/ 2867731 w 3763264"/>
              <a:gd name="connsiteY326" fmla="*/ 1922801 h 3442799"/>
              <a:gd name="connsiteX327" fmla="*/ 2551065 w 3763264"/>
              <a:gd name="connsiteY327" fmla="*/ 1768267 h 3442799"/>
              <a:gd name="connsiteX328" fmla="*/ 2396531 w 3763264"/>
              <a:gd name="connsiteY328" fmla="*/ 1552933 h 3442799"/>
              <a:gd name="connsiteX329" fmla="*/ 2272399 w 3763264"/>
              <a:gd name="connsiteY329" fmla="*/ 3057734 h 3442799"/>
              <a:gd name="connsiteX330" fmla="*/ 2207799 w 3763264"/>
              <a:gd name="connsiteY330" fmla="*/ 3057734 h 3442799"/>
              <a:gd name="connsiteX331" fmla="*/ 2207799 w 3763264"/>
              <a:gd name="connsiteY331" fmla="*/ 3199600 h 3442799"/>
              <a:gd name="connsiteX332" fmla="*/ 2055799 w 3763264"/>
              <a:gd name="connsiteY332" fmla="*/ 3199600 h 3442799"/>
              <a:gd name="connsiteX333" fmla="*/ 2055799 w 3763264"/>
              <a:gd name="connsiteY333" fmla="*/ 3057734 h 3442799"/>
              <a:gd name="connsiteX334" fmla="*/ 1926599 w 3763264"/>
              <a:gd name="connsiteY334" fmla="*/ 3057734 h 3442799"/>
              <a:gd name="connsiteX335" fmla="*/ 1926599 w 3763264"/>
              <a:gd name="connsiteY335" fmla="*/ 3431400 h 3442799"/>
              <a:gd name="connsiteX336" fmla="*/ 2055799 w 3763264"/>
              <a:gd name="connsiteY336" fmla="*/ 3431400 h 3442799"/>
              <a:gd name="connsiteX337" fmla="*/ 2055799 w 3763264"/>
              <a:gd name="connsiteY337" fmla="*/ 3287000 h 3442799"/>
              <a:gd name="connsiteX338" fmla="*/ 2207799 w 3763264"/>
              <a:gd name="connsiteY338" fmla="*/ 3287000 h 3442799"/>
              <a:gd name="connsiteX339" fmla="*/ 2207799 w 3763264"/>
              <a:gd name="connsiteY339" fmla="*/ 3431400 h 3442799"/>
              <a:gd name="connsiteX340" fmla="*/ 2336999 w 3763264"/>
              <a:gd name="connsiteY340" fmla="*/ 3431400 h 3442799"/>
              <a:gd name="connsiteX341" fmla="*/ 2336999 w 3763264"/>
              <a:gd name="connsiteY341" fmla="*/ 3057734 h 3442799"/>
              <a:gd name="connsiteX342" fmla="*/ 2272399 w 3763264"/>
              <a:gd name="connsiteY342" fmla="*/ 3057734 h 3442799"/>
              <a:gd name="connsiteX343" fmla="*/ 3703731 w 3763264"/>
              <a:gd name="connsiteY343" fmla="*/ 3326267 h 3442799"/>
              <a:gd name="connsiteX344" fmla="*/ 3525132 w 3763264"/>
              <a:gd name="connsiteY344" fmla="*/ 3326267 h 3442799"/>
              <a:gd name="connsiteX345" fmla="*/ 3525132 w 3763264"/>
              <a:gd name="connsiteY345" fmla="*/ 3056467 h 3442799"/>
              <a:gd name="connsiteX346" fmla="*/ 3395932 w 3763264"/>
              <a:gd name="connsiteY346" fmla="*/ 3056467 h 3442799"/>
              <a:gd name="connsiteX347" fmla="*/ 3395932 w 3763264"/>
              <a:gd name="connsiteY347" fmla="*/ 3430133 h 3442799"/>
              <a:gd name="connsiteX348" fmla="*/ 3763265 w 3763264"/>
              <a:gd name="connsiteY348" fmla="*/ 3430133 h 3442799"/>
              <a:gd name="connsiteX349" fmla="*/ 3763265 w 3763264"/>
              <a:gd name="connsiteY349" fmla="*/ 3326267 h 3442799"/>
              <a:gd name="connsiteX350" fmla="*/ 3703731 w 3763264"/>
              <a:gd name="connsiteY350" fmla="*/ 3326267 h 3442799"/>
              <a:gd name="connsiteX351" fmla="*/ 3221131 w 3763264"/>
              <a:gd name="connsiteY351" fmla="*/ 3326267 h 3442799"/>
              <a:gd name="connsiteX352" fmla="*/ 3103332 w 3763264"/>
              <a:gd name="connsiteY352" fmla="*/ 3326267 h 3442799"/>
              <a:gd name="connsiteX353" fmla="*/ 3103332 w 3763264"/>
              <a:gd name="connsiteY353" fmla="*/ 3056467 h 3442799"/>
              <a:gd name="connsiteX354" fmla="*/ 2974131 w 3763264"/>
              <a:gd name="connsiteY354" fmla="*/ 3056467 h 3442799"/>
              <a:gd name="connsiteX355" fmla="*/ 2974131 w 3763264"/>
              <a:gd name="connsiteY355" fmla="*/ 3430133 h 3442799"/>
              <a:gd name="connsiteX356" fmla="*/ 3340199 w 3763264"/>
              <a:gd name="connsiteY356" fmla="*/ 3430133 h 3442799"/>
              <a:gd name="connsiteX357" fmla="*/ 3340199 w 3763264"/>
              <a:gd name="connsiteY357" fmla="*/ 3326267 h 3442799"/>
              <a:gd name="connsiteX358" fmla="*/ 3221131 w 3763264"/>
              <a:gd name="connsiteY358" fmla="*/ 3326267 h 34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763264" h="3442799">
                <a:moveTo>
                  <a:pt x="1812599" y="3150200"/>
                </a:moveTo>
                <a:lnTo>
                  <a:pt x="1844265" y="3103333"/>
                </a:lnTo>
                <a:lnTo>
                  <a:pt x="1875932" y="3056466"/>
                </a:lnTo>
                <a:lnTo>
                  <a:pt x="1740398" y="3056466"/>
                </a:lnTo>
                <a:cubicBezTo>
                  <a:pt x="1737865" y="3056466"/>
                  <a:pt x="1736599" y="3057734"/>
                  <a:pt x="1735331" y="3059000"/>
                </a:cubicBezTo>
                <a:cubicBezTo>
                  <a:pt x="1734064" y="3060267"/>
                  <a:pt x="1731532" y="3061533"/>
                  <a:pt x="1730264" y="3062800"/>
                </a:cubicBezTo>
                <a:cubicBezTo>
                  <a:pt x="1728998" y="3064067"/>
                  <a:pt x="1726464" y="3065333"/>
                  <a:pt x="1725198" y="3067866"/>
                </a:cubicBezTo>
                <a:lnTo>
                  <a:pt x="1707464" y="3094466"/>
                </a:lnTo>
                <a:lnTo>
                  <a:pt x="1689730" y="3121067"/>
                </a:lnTo>
                <a:lnTo>
                  <a:pt x="1671996" y="3147667"/>
                </a:lnTo>
                <a:lnTo>
                  <a:pt x="1654263" y="3174267"/>
                </a:lnTo>
                <a:lnTo>
                  <a:pt x="1636530" y="3147667"/>
                </a:lnTo>
                <a:lnTo>
                  <a:pt x="1618796" y="3121067"/>
                </a:lnTo>
                <a:lnTo>
                  <a:pt x="1601062" y="3094466"/>
                </a:lnTo>
                <a:lnTo>
                  <a:pt x="1583328" y="3067866"/>
                </a:lnTo>
                <a:cubicBezTo>
                  <a:pt x="1583328" y="3066600"/>
                  <a:pt x="1580795" y="3064067"/>
                  <a:pt x="1579528" y="3062800"/>
                </a:cubicBezTo>
                <a:cubicBezTo>
                  <a:pt x="1578262" y="3061533"/>
                  <a:pt x="1576995" y="3060267"/>
                  <a:pt x="1574461" y="3059000"/>
                </a:cubicBezTo>
                <a:cubicBezTo>
                  <a:pt x="1573196" y="3059000"/>
                  <a:pt x="1570662" y="3057734"/>
                  <a:pt x="1569395" y="3056466"/>
                </a:cubicBezTo>
                <a:cubicBezTo>
                  <a:pt x="1568128" y="3055200"/>
                  <a:pt x="1565594" y="3056466"/>
                  <a:pt x="1563061" y="3056466"/>
                </a:cubicBezTo>
                <a:lnTo>
                  <a:pt x="1431327" y="3056466"/>
                </a:lnTo>
                <a:lnTo>
                  <a:pt x="1462994" y="3103333"/>
                </a:lnTo>
                <a:lnTo>
                  <a:pt x="1494661" y="3150200"/>
                </a:lnTo>
                <a:lnTo>
                  <a:pt x="1526328" y="3197067"/>
                </a:lnTo>
                <a:lnTo>
                  <a:pt x="1557994" y="3243934"/>
                </a:lnTo>
                <a:lnTo>
                  <a:pt x="1526328" y="3290801"/>
                </a:lnTo>
                <a:lnTo>
                  <a:pt x="1494661" y="3337668"/>
                </a:lnTo>
                <a:lnTo>
                  <a:pt x="1462994" y="3384535"/>
                </a:lnTo>
                <a:lnTo>
                  <a:pt x="1431327" y="3431402"/>
                </a:lnTo>
                <a:lnTo>
                  <a:pt x="1569395" y="3431402"/>
                </a:lnTo>
                <a:cubicBezTo>
                  <a:pt x="1571928" y="3431402"/>
                  <a:pt x="1573195" y="3430134"/>
                  <a:pt x="1574461" y="3428868"/>
                </a:cubicBezTo>
                <a:cubicBezTo>
                  <a:pt x="1575729" y="3427601"/>
                  <a:pt x="1576995" y="3426334"/>
                  <a:pt x="1579528" y="3425068"/>
                </a:cubicBezTo>
                <a:cubicBezTo>
                  <a:pt x="1580795" y="3423801"/>
                  <a:pt x="1582062" y="3421268"/>
                  <a:pt x="1583328" y="3418735"/>
                </a:cubicBezTo>
                <a:lnTo>
                  <a:pt x="1601062" y="3392134"/>
                </a:lnTo>
                <a:lnTo>
                  <a:pt x="1618796" y="3365534"/>
                </a:lnTo>
                <a:lnTo>
                  <a:pt x="1636530" y="3338934"/>
                </a:lnTo>
                <a:lnTo>
                  <a:pt x="1654263" y="3312334"/>
                </a:lnTo>
                <a:lnTo>
                  <a:pt x="1671996" y="3338934"/>
                </a:lnTo>
                <a:lnTo>
                  <a:pt x="1689730" y="3365534"/>
                </a:lnTo>
                <a:lnTo>
                  <a:pt x="1707464" y="3392134"/>
                </a:lnTo>
                <a:lnTo>
                  <a:pt x="1725198" y="3418735"/>
                </a:lnTo>
                <a:cubicBezTo>
                  <a:pt x="1726464" y="3421268"/>
                  <a:pt x="1728998" y="3422535"/>
                  <a:pt x="1730264" y="3425068"/>
                </a:cubicBezTo>
                <a:cubicBezTo>
                  <a:pt x="1731531" y="3426334"/>
                  <a:pt x="1734064" y="3428868"/>
                  <a:pt x="1735331" y="3428868"/>
                </a:cubicBezTo>
                <a:cubicBezTo>
                  <a:pt x="1736598" y="3428868"/>
                  <a:pt x="1739131" y="3431402"/>
                  <a:pt x="1740398" y="3431402"/>
                </a:cubicBezTo>
                <a:lnTo>
                  <a:pt x="1875932" y="3431402"/>
                </a:lnTo>
                <a:lnTo>
                  <a:pt x="1844265" y="3384535"/>
                </a:lnTo>
                <a:lnTo>
                  <a:pt x="1812599" y="3337668"/>
                </a:lnTo>
                <a:lnTo>
                  <a:pt x="1780932" y="3290801"/>
                </a:lnTo>
                <a:lnTo>
                  <a:pt x="1749265" y="3243934"/>
                </a:lnTo>
                <a:lnTo>
                  <a:pt x="1780932" y="3197067"/>
                </a:lnTo>
                <a:lnTo>
                  <a:pt x="1812599" y="3150200"/>
                </a:lnTo>
                <a:close/>
                <a:moveTo>
                  <a:pt x="894266" y="3292066"/>
                </a:moveTo>
                <a:lnTo>
                  <a:pt x="890466" y="3290800"/>
                </a:lnTo>
                <a:lnTo>
                  <a:pt x="851198" y="3221134"/>
                </a:lnTo>
                <a:lnTo>
                  <a:pt x="811932" y="3151467"/>
                </a:lnTo>
                <a:lnTo>
                  <a:pt x="800532" y="3131200"/>
                </a:lnTo>
                <a:lnTo>
                  <a:pt x="789132" y="3110933"/>
                </a:lnTo>
                <a:lnTo>
                  <a:pt x="777732" y="3090667"/>
                </a:lnTo>
                <a:lnTo>
                  <a:pt x="766332" y="3070400"/>
                </a:lnTo>
                <a:cubicBezTo>
                  <a:pt x="766332" y="3069133"/>
                  <a:pt x="763799" y="3066601"/>
                  <a:pt x="762533" y="3065333"/>
                </a:cubicBezTo>
                <a:cubicBezTo>
                  <a:pt x="761266" y="3064067"/>
                  <a:pt x="758733" y="3062800"/>
                  <a:pt x="757466" y="3061533"/>
                </a:cubicBezTo>
                <a:cubicBezTo>
                  <a:pt x="754932" y="3061533"/>
                  <a:pt x="753666" y="3060267"/>
                  <a:pt x="751132" y="3059000"/>
                </a:cubicBezTo>
                <a:lnTo>
                  <a:pt x="647266" y="3059000"/>
                </a:lnTo>
                <a:cubicBezTo>
                  <a:pt x="644732" y="3059000"/>
                  <a:pt x="643466" y="3060267"/>
                  <a:pt x="640932" y="3061533"/>
                </a:cubicBezTo>
                <a:cubicBezTo>
                  <a:pt x="638399" y="3061533"/>
                  <a:pt x="637132" y="3064067"/>
                  <a:pt x="634599" y="3065333"/>
                </a:cubicBezTo>
                <a:cubicBezTo>
                  <a:pt x="633333" y="3066601"/>
                  <a:pt x="630800" y="3067867"/>
                  <a:pt x="629532" y="3070400"/>
                </a:cubicBezTo>
                <a:lnTo>
                  <a:pt x="578865" y="3160334"/>
                </a:lnTo>
                <a:lnTo>
                  <a:pt x="528199" y="3250267"/>
                </a:lnTo>
                <a:lnTo>
                  <a:pt x="477532" y="3340200"/>
                </a:lnTo>
                <a:lnTo>
                  <a:pt x="426865" y="3430133"/>
                </a:lnTo>
                <a:lnTo>
                  <a:pt x="543399" y="3430133"/>
                </a:lnTo>
                <a:cubicBezTo>
                  <a:pt x="545933" y="3430133"/>
                  <a:pt x="547199" y="3430133"/>
                  <a:pt x="549732" y="3428867"/>
                </a:cubicBezTo>
                <a:cubicBezTo>
                  <a:pt x="552266" y="3428867"/>
                  <a:pt x="553532" y="3426334"/>
                  <a:pt x="556066" y="3425067"/>
                </a:cubicBezTo>
                <a:cubicBezTo>
                  <a:pt x="558599" y="3423800"/>
                  <a:pt x="559866" y="3421267"/>
                  <a:pt x="562399" y="3418734"/>
                </a:cubicBezTo>
                <a:cubicBezTo>
                  <a:pt x="563666" y="3416200"/>
                  <a:pt x="566199" y="3413667"/>
                  <a:pt x="567466" y="3411134"/>
                </a:cubicBezTo>
                <a:lnTo>
                  <a:pt x="572533" y="3402267"/>
                </a:lnTo>
                <a:lnTo>
                  <a:pt x="577599" y="3393400"/>
                </a:lnTo>
                <a:lnTo>
                  <a:pt x="582666" y="3384533"/>
                </a:lnTo>
                <a:lnTo>
                  <a:pt x="587732" y="3375666"/>
                </a:lnTo>
                <a:lnTo>
                  <a:pt x="811933" y="3375666"/>
                </a:lnTo>
                <a:lnTo>
                  <a:pt x="816999" y="3385800"/>
                </a:lnTo>
                <a:lnTo>
                  <a:pt x="822065" y="3395932"/>
                </a:lnTo>
                <a:lnTo>
                  <a:pt x="827132" y="3406066"/>
                </a:lnTo>
                <a:lnTo>
                  <a:pt x="832199" y="3416199"/>
                </a:lnTo>
                <a:cubicBezTo>
                  <a:pt x="833465" y="3418733"/>
                  <a:pt x="835999" y="3421266"/>
                  <a:pt x="837265" y="3422532"/>
                </a:cubicBezTo>
                <a:cubicBezTo>
                  <a:pt x="838532" y="3425066"/>
                  <a:pt x="841065" y="3426332"/>
                  <a:pt x="843599" y="3427599"/>
                </a:cubicBezTo>
                <a:cubicBezTo>
                  <a:pt x="846132" y="3428866"/>
                  <a:pt x="847399" y="3430133"/>
                  <a:pt x="849932" y="3431399"/>
                </a:cubicBezTo>
                <a:lnTo>
                  <a:pt x="972799" y="3431399"/>
                </a:lnTo>
                <a:lnTo>
                  <a:pt x="933532" y="3361732"/>
                </a:lnTo>
                <a:lnTo>
                  <a:pt x="894266" y="3292066"/>
                </a:lnTo>
                <a:close/>
                <a:moveTo>
                  <a:pt x="637131" y="3287000"/>
                </a:moveTo>
                <a:lnTo>
                  <a:pt x="633333" y="3287000"/>
                </a:lnTo>
                <a:lnTo>
                  <a:pt x="649799" y="3257867"/>
                </a:lnTo>
                <a:lnTo>
                  <a:pt x="666266" y="3228734"/>
                </a:lnTo>
                <a:lnTo>
                  <a:pt x="682732" y="3199600"/>
                </a:lnTo>
                <a:lnTo>
                  <a:pt x="699198" y="3170467"/>
                </a:lnTo>
                <a:lnTo>
                  <a:pt x="715665" y="3199600"/>
                </a:lnTo>
                <a:lnTo>
                  <a:pt x="732131" y="3228734"/>
                </a:lnTo>
                <a:lnTo>
                  <a:pt x="748598" y="3257867"/>
                </a:lnTo>
                <a:lnTo>
                  <a:pt x="765064" y="3287000"/>
                </a:lnTo>
                <a:lnTo>
                  <a:pt x="637131" y="3287000"/>
                </a:lnTo>
                <a:close/>
                <a:moveTo>
                  <a:pt x="1264131" y="3264200"/>
                </a:moveTo>
                <a:lnTo>
                  <a:pt x="1264132" y="3264200"/>
                </a:lnTo>
                <a:cubicBezTo>
                  <a:pt x="1264132" y="3279401"/>
                  <a:pt x="1261599" y="3293333"/>
                  <a:pt x="1259065" y="3304734"/>
                </a:cubicBezTo>
                <a:cubicBezTo>
                  <a:pt x="1255265" y="3316133"/>
                  <a:pt x="1250198" y="3325000"/>
                  <a:pt x="1242599" y="3332601"/>
                </a:cubicBezTo>
                <a:cubicBezTo>
                  <a:pt x="1234999" y="3340201"/>
                  <a:pt x="1226132" y="3345267"/>
                  <a:pt x="1215999" y="3347800"/>
                </a:cubicBezTo>
                <a:cubicBezTo>
                  <a:pt x="1205866" y="3350334"/>
                  <a:pt x="1194465" y="3352868"/>
                  <a:pt x="1180533" y="3352868"/>
                </a:cubicBezTo>
                <a:cubicBezTo>
                  <a:pt x="1166599" y="3352868"/>
                  <a:pt x="1156465" y="3351600"/>
                  <a:pt x="1146332" y="3347800"/>
                </a:cubicBezTo>
                <a:cubicBezTo>
                  <a:pt x="1136199" y="3344001"/>
                  <a:pt x="1127332" y="3338934"/>
                  <a:pt x="1120999" y="3332601"/>
                </a:cubicBezTo>
                <a:cubicBezTo>
                  <a:pt x="1114665" y="3326267"/>
                  <a:pt x="1108332" y="3316134"/>
                  <a:pt x="1104533" y="3304734"/>
                </a:cubicBezTo>
                <a:cubicBezTo>
                  <a:pt x="1100733" y="3293334"/>
                  <a:pt x="1099466" y="3280667"/>
                  <a:pt x="1099466" y="3264200"/>
                </a:cubicBezTo>
                <a:lnTo>
                  <a:pt x="1099466" y="3057734"/>
                </a:lnTo>
                <a:lnTo>
                  <a:pt x="976599" y="3057734"/>
                </a:lnTo>
                <a:lnTo>
                  <a:pt x="976599" y="3264200"/>
                </a:lnTo>
                <a:cubicBezTo>
                  <a:pt x="976599" y="3295867"/>
                  <a:pt x="981665" y="3322467"/>
                  <a:pt x="990532" y="3345266"/>
                </a:cubicBezTo>
                <a:cubicBezTo>
                  <a:pt x="999399" y="3368067"/>
                  <a:pt x="1013332" y="3385800"/>
                  <a:pt x="1031065" y="3401000"/>
                </a:cubicBezTo>
                <a:cubicBezTo>
                  <a:pt x="1048799" y="3416200"/>
                  <a:pt x="1070332" y="3426334"/>
                  <a:pt x="1095665" y="3432667"/>
                </a:cubicBezTo>
                <a:cubicBezTo>
                  <a:pt x="1120998" y="3439000"/>
                  <a:pt x="1148865" y="3442800"/>
                  <a:pt x="1180532" y="3442800"/>
                </a:cubicBezTo>
                <a:cubicBezTo>
                  <a:pt x="1212198" y="3442800"/>
                  <a:pt x="1240065" y="3439000"/>
                  <a:pt x="1265399" y="3432667"/>
                </a:cubicBezTo>
                <a:cubicBezTo>
                  <a:pt x="1290732" y="3426334"/>
                  <a:pt x="1312266" y="3414934"/>
                  <a:pt x="1329998" y="3401000"/>
                </a:cubicBezTo>
                <a:cubicBezTo>
                  <a:pt x="1347731" y="3387067"/>
                  <a:pt x="1361665" y="3368067"/>
                  <a:pt x="1370532" y="3345266"/>
                </a:cubicBezTo>
                <a:cubicBezTo>
                  <a:pt x="1379399" y="3322467"/>
                  <a:pt x="1384464" y="3295867"/>
                  <a:pt x="1384464" y="3264200"/>
                </a:cubicBezTo>
                <a:lnTo>
                  <a:pt x="1384464" y="3057734"/>
                </a:lnTo>
                <a:lnTo>
                  <a:pt x="1264131" y="3057734"/>
                </a:lnTo>
                <a:lnTo>
                  <a:pt x="1264131" y="3264200"/>
                </a:lnTo>
                <a:close/>
                <a:moveTo>
                  <a:pt x="492734" y="3151467"/>
                </a:moveTo>
                <a:lnTo>
                  <a:pt x="491465" y="3151467"/>
                </a:lnTo>
                <a:lnTo>
                  <a:pt x="543399" y="3057734"/>
                </a:lnTo>
                <a:lnTo>
                  <a:pt x="409132" y="3057734"/>
                </a:lnTo>
                <a:cubicBezTo>
                  <a:pt x="406598" y="3057734"/>
                  <a:pt x="405333" y="3059000"/>
                  <a:pt x="402799" y="3060268"/>
                </a:cubicBezTo>
                <a:cubicBezTo>
                  <a:pt x="400266" y="3061534"/>
                  <a:pt x="398999" y="3062801"/>
                  <a:pt x="396466" y="3064067"/>
                </a:cubicBezTo>
                <a:cubicBezTo>
                  <a:pt x="393932" y="3065333"/>
                  <a:pt x="392666" y="3066601"/>
                  <a:pt x="391399" y="3069134"/>
                </a:cubicBezTo>
                <a:lnTo>
                  <a:pt x="360999" y="3126133"/>
                </a:lnTo>
                <a:lnTo>
                  <a:pt x="330599" y="3183134"/>
                </a:lnTo>
                <a:lnTo>
                  <a:pt x="300200" y="3240133"/>
                </a:lnTo>
                <a:lnTo>
                  <a:pt x="269799" y="3297134"/>
                </a:lnTo>
                <a:lnTo>
                  <a:pt x="239399" y="3240133"/>
                </a:lnTo>
                <a:lnTo>
                  <a:pt x="209000" y="3183134"/>
                </a:lnTo>
                <a:lnTo>
                  <a:pt x="178599" y="3126133"/>
                </a:lnTo>
                <a:lnTo>
                  <a:pt x="148199" y="3069134"/>
                </a:lnTo>
                <a:cubicBezTo>
                  <a:pt x="148199" y="3067867"/>
                  <a:pt x="145666" y="3065334"/>
                  <a:pt x="144400" y="3064067"/>
                </a:cubicBezTo>
                <a:cubicBezTo>
                  <a:pt x="143133" y="3062800"/>
                  <a:pt x="140600" y="3061533"/>
                  <a:pt x="139333" y="3060268"/>
                </a:cubicBezTo>
                <a:cubicBezTo>
                  <a:pt x="136799" y="3060268"/>
                  <a:pt x="135534" y="3059000"/>
                  <a:pt x="133000" y="3057734"/>
                </a:cubicBezTo>
                <a:cubicBezTo>
                  <a:pt x="130466" y="3056467"/>
                  <a:pt x="127933" y="3057734"/>
                  <a:pt x="125399" y="3057734"/>
                </a:cubicBezTo>
                <a:lnTo>
                  <a:pt x="0" y="3057734"/>
                </a:lnTo>
                <a:lnTo>
                  <a:pt x="51933" y="3151467"/>
                </a:lnTo>
                <a:lnTo>
                  <a:pt x="103867" y="3245200"/>
                </a:lnTo>
                <a:lnTo>
                  <a:pt x="155800" y="3338934"/>
                </a:lnTo>
                <a:lnTo>
                  <a:pt x="207733" y="3432667"/>
                </a:lnTo>
                <a:lnTo>
                  <a:pt x="336934" y="3432667"/>
                </a:lnTo>
                <a:lnTo>
                  <a:pt x="388867" y="3338934"/>
                </a:lnTo>
                <a:lnTo>
                  <a:pt x="440800" y="3245200"/>
                </a:lnTo>
                <a:lnTo>
                  <a:pt x="492734" y="3151467"/>
                </a:lnTo>
                <a:close/>
                <a:moveTo>
                  <a:pt x="2846202" y="3292066"/>
                </a:moveTo>
                <a:lnTo>
                  <a:pt x="2848732" y="3290800"/>
                </a:lnTo>
                <a:lnTo>
                  <a:pt x="2809465" y="3221134"/>
                </a:lnTo>
                <a:lnTo>
                  <a:pt x="2770199" y="3151467"/>
                </a:lnTo>
                <a:lnTo>
                  <a:pt x="2758798" y="3131200"/>
                </a:lnTo>
                <a:lnTo>
                  <a:pt x="2747398" y="3110933"/>
                </a:lnTo>
                <a:lnTo>
                  <a:pt x="2735998" y="3090667"/>
                </a:lnTo>
                <a:lnTo>
                  <a:pt x="2724598" y="3070400"/>
                </a:lnTo>
                <a:cubicBezTo>
                  <a:pt x="2723332" y="3069133"/>
                  <a:pt x="2720798" y="3066601"/>
                  <a:pt x="2719531" y="3065333"/>
                </a:cubicBezTo>
                <a:cubicBezTo>
                  <a:pt x="2718264" y="3064067"/>
                  <a:pt x="2715731" y="3062800"/>
                  <a:pt x="2713197" y="3061533"/>
                </a:cubicBezTo>
                <a:cubicBezTo>
                  <a:pt x="2710664" y="3061533"/>
                  <a:pt x="2709398" y="3060267"/>
                  <a:pt x="2706864" y="3059000"/>
                </a:cubicBezTo>
                <a:cubicBezTo>
                  <a:pt x="2704330" y="3057734"/>
                  <a:pt x="2703065" y="3059000"/>
                  <a:pt x="2700531" y="3059000"/>
                </a:cubicBezTo>
                <a:lnTo>
                  <a:pt x="2601731" y="3059000"/>
                </a:lnTo>
                <a:cubicBezTo>
                  <a:pt x="2599197" y="3059000"/>
                  <a:pt x="2597931" y="3060267"/>
                  <a:pt x="2595398" y="3061533"/>
                </a:cubicBezTo>
                <a:cubicBezTo>
                  <a:pt x="2592864" y="3062800"/>
                  <a:pt x="2591598" y="3064067"/>
                  <a:pt x="2589065" y="3065333"/>
                </a:cubicBezTo>
                <a:cubicBezTo>
                  <a:pt x="2586531" y="3066600"/>
                  <a:pt x="2585265" y="3067867"/>
                  <a:pt x="2583997" y="3070400"/>
                </a:cubicBezTo>
                <a:lnTo>
                  <a:pt x="2533331" y="3160334"/>
                </a:lnTo>
                <a:lnTo>
                  <a:pt x="2482664" y="3250267"/>
                </a:lnTo>
                <a:lnTo>
                  <a:pt x="2431997" y="3340200"/>
                </a:lnTo>
                <a:lnTo>
                  <a:pt x="2381331" y="3430133"/>
                </a:lnTo>
                <a:lnTo>
                  <a:pt x="2497864" y="3430133"/>
                </a:lnTo>
                <a:cubicBezTo>
                  <a:pt x="2500398" y="3430133"/>
                  <a:pt x="2501664" y="3430133"/>
                  <a:pt x="2504198" y="3428867"/>
                </a:cubicBezTo>
                <a:cubicBezTo>
                  <a:pt x="2506731" y="3428867"/>
                  <a:pt x="2507997" y="3426334"/>
                  <a:pt x="2510531" y="3425067"/>
                </a:cubicBezTo>
                <a:cubicBezTo>
                  <a:pt x="2513065" y="3423800"/>
                  <a:pt x="2514330" y="3421267"/>
                  <a:pt x="2516864" y="3418734"/>
                </a:cubicBezTo>
                <a:cubicBezTo>
                  <a:pt x="2519398" y="3416200"/>
                  <a:pt x="2520664" y="3413667"/>
                  <a:pt x="2521931" y="3411134"/>
                </a:cubicBezTo>
                <a:lnTo>
                  <a:pt x="2526998" y="3402267"/>
                </a:lnTo>
                <a:lnTo>
                  <a:pt x="2532065" y="3393400"/>
                </a:lnTo>
                <a:lnTo>
                  <a:pt x="2537132" y="3384533"/>
                </a:lnTo>
                <a:lnTo>
                  <a:pt x="2542199" y="3375666"/>
                </a:lnTo>
                <a:lnTo>
                  <a:pt x="2766399" y="3375666"/>
                </a:lnTo>
                <a:lnTo>
                  <a:pt x="2771466" y="3385800"/>
                </a:lnTo>
                <a:lnTo>
                  <a:pt x="2776533" y="3395932"/>
                </a:lnTo>
                <a:lnTo>
                  <a:pt x="2781600" y="3406066"/>
                </a:lnTo>
                <a:lnTo>
                  <a:pt x="2786667" y="3416199"/>
                </a:lnTo>
                <a:cubicBezTo>
                  <a:pt x="2786667" y="3418733"/>
                  <a:pt x="2789200" y="3421266"/>
                  <a:pt x="2790467" y="3422532"/>
                </a:cubicBezTo>
                <a:cubicBezTo>
                  <a:pt x="2791734" y="3423799"/>
                  <a:pt x="2794267" y="3426332"/>
                  <a:pt x="2795534" y="3427599"/>
                </a:cubicBezTo>
                <a:cubicBezTo>
                  <a:pt x="2796801" y="3428866"/>
                  <a:pt x="2799334" y="3430133"/>
                  <a:pt x="2801867" y="3431399"/>
                </a:cubicBezTo>
                <a:lnTo>
                  <a:pt x="2924734" y="3431399"/>
                </a:lnTo>
                <a:lnTo>
                  <a:pt x="2885467" y="3361732"/>
                </a:lnTo>
                <a:lnTo>
                  <a:pt x="2846202" y="3292066"/>
                </a:lnTo>
                <a:close/>
                <a:moveTo>
                  <a:pt x="2595398" y="3287000"/>
                </a:moveTo>
                <a:lnTo>
                  <a:pt x="2591599" y="3287000"/>
                </a:lnTo>
                <a:lnTo>
                  <a:pt x="2608065" y="3257867"/>
                </a:lnTo>
                <a:lnTo>
                  <a:pt x="2624531" y="3228734"/>
                </a:lnTo>
                <a:lnTo>
                  <a:pt x="2640998" y="3199600"/>
                </a:lnTo>
                <a:lnTo>
                  <a:pt x="2657465" y="3170467"/>
                </a:lnTo>
                <a:lnTo>
                  <a:pt x="2673931" y="3199600"/>
                </a:lnTo>
                <a:lnTo>
                  <a:pt x="2690398" y="3228734"/>
                </a:lnTo>
                <a:lnTo>
                  <a:pt x="2706864" y="3257867"/>
                </a:lnTo>
                <a:lnTo>
                  <a:pt x="2723331" y="3287000"/>
                </a:lnTo>
                <a:lnTo>
                  <a:pt x="2595398" y="3287000"/>
                </a:lnTo>
                <a:close/>
                <a:moveTo>
                  <a:pt x="3207199" y="1327466"/>
                </a:moveTo>
                <a:lnTo>
                  <a:pt x="3208466" y="1327467"/>
                </a:lnTo>
                <a:cubicBezTo>
                  <a:pt x="3208466" y="974067"/>
                  <a:pt x="3070399" y="642200"/>
                  <a:pt x="2822132" y="391400"/>
                </a:cubicBezTo>
                <a:cubicBezTo>
                  <a:pt x="2571332" y="139333"/>
                  <a:pt x="2235666" y="0"/>
                  <a:pt x="1878465" y="0"/>
                </a:cubicBezTo>
                <a:cubicBezTo>
                  <a:pt x="1519999" y="1267"/>
                  <a:pt x="1185599" y="141867"/>
                  <a:pt x="936065" y="393933"/>
                </a:cubicBezTo>
                <a:cubicBezTo>
                  <a:pt x="689066" y="643467"/>
                  <a:pt x="552266" y="972800"/>
                  <a:pt x="550999" y="1321133"/>
                </a:cubicBezTo>
                <a:cubicBezTo>
                  <a:pt x="549732" y="1677067"/>
                  <a:pt x="686533" y="2012733"/>
                  <a:pt x="938599" y="2266066"/>
                </a:cubicBezTo>
                <a:cubicBezTo>
                  <a:pt x="1190665" y="2518133"/>
                  <a:pt x="1525066" y="2657467"/>
                  <a:pt x="1880999" y="2657467"/>
                </a:cubicBezTo>
                <a:cubicBezTo>
                  <a:pt x="2613132" y="2656200"/>
                  <a:pt x="3208466" y="2059600"/>
                  <a:pt x="3207199" y="1327466"/>
                </a:cubicBezTo>
                <a:close/>
                <a:moveTo>
                  <a:pt x="995599" y="753667"/>
                </a:moveTo>
                <a:cubicBezTo>
                  <a:pt x="1008266" y="809400"/>
                  <a:pt x="1069066" y="1071601"/>
                  <a:pt x="1071600" y="1080467"/>
                </a:cubicBezTo>
                <a:cubicBezTo>
                  <a:pt x="1077933" y="1070334"/>
                  <a:pt x="1202066" y="855001"/>
                  <a:pt x="1259066" y="751134"/>
                </a:cubicBezTo>
                <a:cubicBezTo>
                  <a:pt x="1266665" y="737200"/>
                  <a:pt x="1275532" y="730867"/>
                  <a:pt x="1293266" y="730867"/>
                </a:cubicBezTo>
                <a:lnTo>
                  <a:pt x="1428800" y="730867"/>
                </a:lnTo>
                <a:lnTo>
                  <a:pt x="1165333" y="1195733"/>
                </a:lnTo>
                <a:lnTo>
                  <a:pt x="941133" y="1195733"/>
                </a:lnTo>
                <a:cubicBezTo>
                  <a:pt x="941133" y="1195733"/>
                  <a:pt x="865133" y="866401"/>
                  <a:pt x="834733" y="729600"/>
                </a:cubicBezTo>
                <a:lnTo>
                  <a:pt x="975333" y="729600"/>
                </a:lnTo>
                <a:lnTo>
                  <a:pt x="974065" y="730867"/>
                </a:lnTo>
                <a:cubicBezTo>
                  <a:pt x="989266" y="730867"/>
                  <a:pt x="990532" y="733400"/>
                  <a:pt x="995599" y="753667"/>
                </a:cubicBezTo>
                <a:close/>
                <a:moveTo>
                  <a:pt x="1373066" y="2410467"/>
                </a:moveTo>
                <a:cubicBezTo>
                  <a:pt x="1369266" y="2414267"/>
                  <a:pt x="1361666" y="2410467"/>
                  <a:pt x="1361666" y="2410467"/>
                </a:cubicBezTo>
                <a:cubicBezTo>
                  <a:pt x="1174199" y="2319266"/>
                  <a:pt x="1025999" y="2195134"/>
                  <a:pt x="901866" y="2024133"/>
                </a:cubicBezTo>
                <a:lnTo>
                  <a:pt x="901866" y="2022867"/>
                </a:lnTo>
                <a:cubicBezTo>
                  <a:pt x="901866" y="2022867"/>
                  <a:pt x="901866" y="2020333"/>
                  <a:pt x="904399" y="2020333"/>
                </a:cubicBezTo>
                <a:lnTo>
                  <a:pt x="1440199" y="2147000"/>
                </a:lnTo>
                <a:lnTo>
                  <a:pt x="1441466" y="2147000"/>
                </a:lnTo>
                <a:cubicBezTo>
                  <a:pt x="1445265" y="2148267"/>
                  <a:pt x="1447799" y="2150800"/>
                  <a:pt x="1449065" y="2153333"/>
                </a:cubicBezTo>
                <a:cubicBezTo>
                  <a:pt x="1469331" y="2196399"/>
                  <a:pt x="1540265" y="2266066"/>
                  <a:pt x="1540265" y="2266066"/>
                </a:cubicBezTo>
                <a:lnTo>
                  <a:pt x="1541532" y="2268600"/>
                </a:lnTo>
                <a:lnTo>
                  <a:pt x="1541532" y="2271134"/>
                </a:lnTo>
                <a:lnTo>
                  <a:pt x="1541532" y="2273667"/>
                </a:lnTo>
                <a:lnTo>
                  <a:pt x="1373066" y="2410467"/>
                </a:lnTo>
                <a:close/>
                <a:moveTo>
                  <a:pt x="2358531" y="784067"/>
                </a:moveTo>
                <a:lnTo>
                  <a:pt x="2361065" y="782800"/>
                </a:lnTo>
                <a:cubicBezTo>
                  <a:pt x="2363598" y="776467"/>
                  <a:pt x="2402865" y="756200"/>
                  <a:pt x="2402865" y="756200"/>
                </a:cubicBezTo>
                <a:cubicBezTo>
                  <a:pt x="2409198" y="753667"/>
                  <a:pt x="2419332" y="752400"/>
                  <a:pt x="2425664" y="753667"/>
                </a:cubicBezTo>
                <a:lnTo>
                  <a:pt x="2547265" y="770134"/>
                </a:lnTo>
                <a:cubicBezTo>
                  <a:pt x="2553598" y="770134"/>
                  <a:pt x="2554864" y="776467"/>
                  <a:pt x="2549798" y="780267"/>
                </a:cubicBezTo>
                <a:lnTo>
                  <a:pt x="2515598" y="818267"/>
                </a:lnTo>
                <a:cubicBezTo>
                  <a:pt x="2510531" y="823333"/>
                  <a:pt x="2501664" y="827133"/>
                  <a:pt x="2494064" y="828401"/>
                </a:cubicBezTo>
                <a:lnTo>
                  <a:pt x="2491531" y="828401"/>
                </a:lnTo>
                <a:cubicBezTo>
                  <a:pt x="2485197" y="828401"/>
                  <a:pt x="2473797" y="828401"/>
                  <a:pt x="2467464" y="827133"/>
                </a:cubicBezTo>
                <a:lnTo>
                  <a:pt x="2366131" y="798000"/>
                </a:lnTo>
                <a:cubicBezTo>
                  <a:pt x="2359797" y="796734"/>
                  <a:pt x="2355997" y="790400"/>
                  <a:pt x="2358531" y="784067"/>
                </a:cubicBezTo>
                <a:close/>
                <a:moveTo>
                  <a:pt x="2396531" y="1552933"/>
                </a:moveTo>
                <a:lnTo>
                  <a:pt x="2395266" y="1552933"/>
                </a:lnTo>
                <a:cubicBezTo>
                  <a:pt x="2378799" y="1446533"/>
                  <a:pt x="2372465" y="1338867"/>
                  <a:pt x="2376265" y="1231200"/>
                </a:cubicBezTo>
                <a:cubicBezTo>
                  <a:pt x="2377532" y="1199534"/>
                  <a:pt x="2391466" y="1176734"/>
                  <a:pt x="2424399" y="1169134"/>
                </a:cubicBezTo>
                <a:cubicBezTo>
                  <a:pt x="2450998" y="1164067"/>
                  <a:pt x="2469998" y="1161534"/>
                  <a:pt x="2502932" y="1157734"/>
                </a:cubicBezTo>
                <a:cubicBezTo>
                  <a:pt x="2549799" y="1153934"/>
                  <a:pt x="2596666" y="1152667"/>
                  <a:pt x="2643532" y="1151400"/>
                </a:cubicBezTo>
                <a:cubicBezTo>
                  <a:pt x="2671398" y="1151400"/>
                  <a:pt x="2675198" y="1140000"/>
                  <a:pt x="2662531" y="1117201"/>
                </a:cubicBezTo>
                <a:cubicBezTo>
                  <a:pt x="2648599" y="1090600"/>
                  <a:pt x="2629599" y="1076667"/>
                  <a:pt x="2597932" y="1070334"/>
                </a:cubicBezTo>
                <a:cubicBezTo>
                  <a:pt x="2563732" y="1062734"/>
                  <a:pt x="2475065" y="1050067"/>
                  <a:pt x="2468732" y="1042467"/>
                </a:cubicBezTo>
                <a:cubicBezTo>
                  <a:pt x="2466198" y="1039934"/>
                  <a:pt x="2466198" y="1036134"/>
                  <a:pt x="2468732" y="1033601"/>
                </a:cubicBezTo>
                <a:cubicBezTo>
                  <a:pt x="2472531" y="1027268"/>
                  <a:pt x="2482665" y="1026000"/>
                  <a:pt x="2488998" y="1024734"/>
                </a:cubicBezTo>
                <a:cubicBezTo>
                  <a:pt x="2564998" y="1014601"/>
                  <a:pt x="2638465" y="1013334"/>
                  <a:pt x="2715732" y="1020934"/>
                </a:cubicBezTo>
                <a:cubicBezTo>
                  <a:pt x="2747398" y="1023467"/>
                  <a:pt x="2770198" y="1039934"/>
                  <a:pt x="2784132" y="1067801"/>
                </a:cubicBezTo>
                <a:cubicBezTo>
                  <a:pt x="2789199" y="1077934"/>
                  <a:pt x="2794265" y="1089334"/>
                  <a:pt x="2799332" y="1099467"/>
                </a:cubicBezTo>
                <a:cubicBezTo>
                  <a:pt x="2801866" y="1104534"/>
                  <a:pt x="2803132" y="1107067"/>
                  <a:pt x="2806932" y="1112134"/>
                </a:cubicBezTo>
                <a:cubicBezTo>
                  <a:pt x="2809465" y="1115934"/>
                  <a:pt x="2813266" y="1115934"/>
                  <a:pt x="2817065" y="1112134"/>
                </a:cubicBezTo>
                <a:cubicBezTo>
                  <a:pt x="2820865" y="1108334"/>
                  <a:pt x="2823398" y="1103268"/>
                  <a:pt x="2829732" y="1085534"/>
                </a:cubicBezTo>
                <a:cubicBezTo>
                  <a:pt x="2847465" y="1026000"/>
                  <a:pt x="2860132" y="980401"/>
                  <a:pt x="2853799" y="918334"/>
                </a:cubicBezTo>
                <a:cubicBezTo>
                  <a:pt x="2847465" y="865134"/>
                  <a:pt x="2822132" y="827134"/>
                  <a:pt x="2772732" y="806867"/>
                </a:cubicBezTo>
                <a:cubicBezTo>
                  <a:pt x="2772732" y="806867"/>
                  <a:pt x="2639732" y="766334"/>
                  <a:pt x="2629599" y="763801"/>
                </a:cubicBezTo>
                <a:lnTo>
                  <a:pt x="2629599" y="735934"/>
                </a:lnTo>
                <a:cubicBezTo>
                  <a:pt x="2630865" y="701734"/>
                  <a:pt x="2614399" y="667534"/>
                  <a:pt x="2585266" y="649801"/>
                </a:cubicBezTo>
                <a:cubicBezTo>
                  <a:pt x="2547266" y="627001"/>
                  <a:pt x="2501665" y="614334"/>
                  <a:pt x="2458599" y="608001"/>
                </a:cubicBezTo>
                <a:cubicBezTo>
                  <a:pt x="2419332" y="601667"/>
                  <a:pt x="2385132" y="597867"/>
                  <a:pt x="2301532" y="595334"/>
                </a:cubicBezTo>
                <a:cubicBezTo>
                  <a:pt x="2311665" y="530734"/>
                  <a:pt x="2335732" y="383801"/>
                  <a:pt x="2335732" y="383801"/>
                </a:cubicBezTo>
                <a:cubicBezTo>
                  <a:pt x="2335732" y="377468"/>
                  <a:pt x="2334465" y="376200"/>
                  <a:pt x="2329398" y="380001"/>
                </a:cubicBezTo>
                <a:lnTo>
                  <a:pt x="2079865" y="613067"/>
                </a:lnTo>
                <a:cubicBezTo>
                  <a:pt x="2076065" y="615600"/>
                  <a:pt x="2040599" y="623201"/>
                  <a:pt x="2015265" y="629534"/>
                </a:cubicBezTo>
                <a:cubicBezTo>
                  <a:pt x="1924065" y="649801"/>
                  <a:pt x="1841732" y="706800"/>
                  <a:pt x="1784731" y="787867"/>
                </a:cubicBezTo>
                <a:cubicBezTo>
                  <a:pt x="1774599" y="801801"/>
                  <a:pt x="1764465" y="817001"/>
                  <a:pt x="1754332" y="832200"/>
                </a:cubicBezTo>
                <a:cubicBezTo>
                  <a:pt x="1745465" y="844867"/>
                  <a:pt x="1737865" y="857534"/>
                  <a:pt x="1728998" y="870200"/>
                </a:cubicBezTo>
                <a:cubicBezTo>
                  <a:pt x="1722665" y="879067"/>
                  <a:pt x="1728998" y="890467"/>
                  <a:pt x="1737865" y="891734"/>
                </a:cubicBezTo>
                <a:cubicBezTo>
                  <a:pt x="1759398" y="895534"/>
                  <a:pt x="1777131" y="896800"/>
                  <a:pt x="1797398" y="900600"/>
                </a:cubicBezTo>
                <a:cubicBezTo>
                  <a:pt x="1803732" y="900600"/>
                  <a:pt x="1802465" y="905667"/>
                  <a:pt x="1801199" y="909467"/>
                </a:cubicBezTo>
                <a:cubicBezTo>
                  <a:pt x="1793598" y="923400"/>
                  <a:pt x="1774599" y="928467"/>
                  <a:pt x="1765732" y="931001"/>
                </a:cubicBezTo>
                <a:cubicBezTo>
                  <a:pt x="1741665" y="938600"/>
                  <a:pt x="1732799" y="941134"/>
                  <a:pt x="1712532" y="947467"/>
                </a:cubicBezTo>
                <a:cubicBezTo>
                  <a:pt x="1687199" y="956334"/>
                  <a:pt x="1668198" y="972800"/>
                  <a:pt x="1652998" y="993067"/>
                </a:cubicBezTo>
                <a:cubicBezTo>
                  <a:pt x="1609931" y="1052600"/>
                  <a:pt x="1573199" y="1115933"/>
                  <a:pt x="1537732" y="1180534"/>
                </a:cubicBezTo>
                <a:cubicBezTo>
                  <a:pt x="1532665" y="1189400"/>
                  <a:pt x="1527598" y="1198267"/>
                  <a:pt x="1523799" y="1207134"/>
                </a:cubicBezTo>
                <a:cubicBezTo>
                  <a:pt x="1522533" y="1210934"/>
                  <a:pt x="1521265" y="1214734"/>
                  <a:pt x="1523799" y="1218534"/>
                </a:cubicBezTo>
                <a:cubicBezTo>
                  <a:pt x="1530132" y="1228667"/>
                  <a:pt x="1544066" y="1227400"/>
                  <a:pt x="1556732" y="1228667"/>
                </a:cubicBezTo>
                <a:cubicBezTo>
                  <a:pt x="1578265" y="1228667"/>
                  <a:pt x="1588398" y="1228667"/>
                  <a:pt x="1609932" y="1231201"/>
                </a:cubicBezTo>
                <a:cubicBezTo>
                  <a:pt x="1612465" y="1231201"/>
                  <a:pt x="1616265" y="1231201"/>
                  <a:pt x="1618799" y="1232467"/>
                </a:cubicBezTo>
                <a:cubicBezTo>
                  <a:pt x="1621332" y="1232467"/>
                  <a:pt x="1622599" y="1236267"/>
                  <a:pt x="1622599" y="1237534"/>
                </a:cubicBezTo>
                <a:cubicBezTo>
                  <a:pt x="1623865" y="1247667"/>
                  <a:pt x="1617532" y="1251467"/>
                  <a:pt x="1609932" y="1255267"/>
                </a:cubicBezTo>
                <a:cubicBezTo>
                  <a:pt x="1599799" y="1260334"/>
                  <a:pt x="1589666" y="1262867"/>
                  <a:pt x="1579532" y="1267934"/>
                </a:cubicBezTo>
                <a:lnTo>
                  <a:pt x="1499732" y="1302134"/>
                </a:lnTo>
                <a:cubicBezTo>
                  <a:pt x="1499732" y="1302134"/>
                  <a:pt x="1466799" y="1313534"/>
                  <a:pt x="1436398" y="1378134"/>
                </a:cubicBezTo>
                <a:cubicBezTo>
                  <a:pt x="1405998" y="1442734"/>
                  <a:pt x="1346465" y="1560533"/>
                  <a:pt x="1322398" y="1623867"/>
                </a:cubicBezTo>
                <a:cubicBezTo>
                  <a:pt x="1316065" y="1641600"/>
                  <a:pt x="1322398" y="1649200"/>
                  <a:pt x="1340132" y="1650467"/>
                </a:cubicBezTo>
                <a:cubicBezTo>
                  <a:pt x="1367999" y="1653001"/>
                  <a:pt x="1381932" y="1653001"/>
                  <a:pt x="1411065" y="1654267"/>
                </a:cubicBezTo>
                <a:lnTo>
                  <a:pt x="1438932" y="1656800"/>
                </a:lnTo>
                <a:cubicBezTo>
                  <a:pt x="1445265" y="1656800"/>
                  <a:pt x="1445265" y="1659334"/>
                  <a:pt x="1442732" y="1672000"/>
                </a:cubicBezTo>
                <a:cubicBezTo>
                  <a:pt x="1442732" y="1672000"/>
                  <a:pt x="1435132" y="1703667"/>
                  <a:pt x="1427532" y="1725201"/>
                </a:cubicBezTo>
                <a:cubicBezTo>
                  <a:pt x="1424998" y="1730267"/>
                  <a:pt x="1426265" y="1735334"/>
                  <a:pt x="1409798" y="1735334"/>
                </a:cubicBezTo>
                <a:lnTo>
                  <a:pt x="942398" y="1735334"/>
                </a:lnTo>
                <a:cubicBezTo>
                  <a:pt x="898065" y="1731534"/>
                  <a:pt x="868931" y="1725201"/>
                  <a:pt x="841065" y="1713800"/>
                </a:cubicBezTo>
                <a:cubicBezTo>
                  <a:pt x="820798" y="1706201"/>
                  <a:pt x="800531" y="1696067"/>
                  <a:pt x="781531" y="1685934"/>
                </a:cubicBezTo>
                <a:cubicBezTo>
                  <a:pt x="746065" y="1665667"/>
                  <a:pt x="728331" y="1650467"/>
                  <a:pt x="724531" y="1644134"/>
                </a:cubicBezTo>
                <a:cubicBezTo>
                  <a:pt x="720731" y="1639067"/>
                  <a:pt x="716931" y="1621334"/>
                  <a:pt x="716931" y="1621334"/>
                </a:cubicBezTo>
                <a:lnTo>
                  <a:pt x="716931" y="1617534"/>
                </a:lnTo>
                <a:cubicBezTo>
                  <a:pt x="695398" y="1526334"/>
                  <a:pt x="681465" y="1433868"/>
                  <a:pt x="681465" y="1338867"/>
                </a:cubicBezTo>
                <a:lnTo>
                  <a:pt x="681465" y="1324934"/>
                </a:lnTo>
                <a:cubicBezTo>
                  <a:pt x="681465" y="1314800"/>
                  <a:pt x="685264" y="1309734"/>
                  <a:pt x="696665" y="1309734"/>
                </a:cubicBezTo>
                <a:lnTo>
                  <a:pt x="1236265" y="1309734"/>
                </a:lnTo>
                <a:cubicBezTo>
                  <a:pt x="1257798" y="1309734"/>
                  <a:pt x="1271731" y="1300867"/>
                  <a:pt x="1281864" y="1283134"/>
                </a:cubicBezTo>
                <a:lnTo>
                  <a:pt x="1649198" y="638401"/>
                </a:lnTo>
                <a:cubicBezTo>
                  <a:pt x="1655531" y="628267"/>
                  <a:pt x="1647931" y="615600"/>
                  <a:pt x="1636531" y="615600"/>
                </a:cubicBezTo>
                <a:lnTo>
                  <a:pt x="937330" y="615600"/>
                </a:lnTo>
                <a:cubicBezTo>
                  <a:pt x="933531" y="615600"/>
                  <a:pt x="929731" y="613067"/>
                  <a:pt x="928464" y="610534"/>
                </a:cubicBezTo>
                <a:cubicBezTo>
                  <a:pt x="925930" y="606734"/>
                  <a:pt x="928464" y="601667"/>
                  <a:pt x="928464" y="599134"/>
                </a:cubicBezTo>
                <a:cubicBezTo>
                  <a:pt x="947464" y="575067"/>
                  <a:pt x="966464" y="551001"/>
                  <a:pt x="987997" y="528200"/>
                </a:cubicBezTo>
                <a:cubicBezTo>
                  <a:pt x="1172931" y="324267"/>
                  <a:pt x="1399664" y="192534"/>
                  <a:pt x="1671997" y="145667"/>
                </a:cubicBezTo>
                <a:cubicBezTo>
                  <a:pt x="2046930" y="81067"/>
                  <a:pt x="2395264" y="181134"/>
                  <a:pt x="2686597" y="439534"/>
                </a:cubicBezTo>
                <a:cubicBezTo>
                  <a:pt x="2894330" y="624467"/>
                  <a:pt x="3018464" y="851201"/>
                  <a:pt x="3066597" y="1133667"/>
                </a:cubicBezTo>
                <a:cubicBezTo>
                  <a:pt x="3114730" y="1418667"/>
                  <a:pt x="3062797" y="1668201"/>
                  <a:pt x="2923464" y="1925334"/>
                </a:cubicBezTo>
                <a:cubicBezTo>
                  <a:pt x="2923464" y="1926600"/>
                  <a:pt x="2919664" y="1931667"/>
                  <a:pt x="2917131" y="1935467"/>
                </a:cubicBezTo>
                <a:cubicBezTo>
                  <a:pt x="2914597" y="1939267"/>
                  <a:pt x="2910797" y="1940534"/>
                  <a:pt x="2906997" y="1939267"/>
                </a:cubicBezTo>
                <a:cubicBezTo>
                  <a:pt x="2895597" y="1934201"/>
                  <a:pt x="2874064" y="1925334"/>
                  <a:pt x="2867731" y="1922801"/>
                </a:cubicBezTo>
                <a:cubicBezTo>
                  <a:pt x="2752465" y="1873400"/>
                  <a:pt x="2661265" y="1827800"/>
                  <a:pt x="2551065" y="1768267"/>
                </a:cubicBezTo>
                <a:cubicBezTo>
                  <a:pt x="2462398" y="1720134"/>
                  <a:pt x="2412997" y="1650467"/>
                  <a:pt x="2396531" y="1552933"/>
                </a:cubicBezTo>
                <a:close/>
                <a:moveTo>
                  <a:pt x="2272399" y="3057734"/>
                </a:moveTo>
                <a:lnTo>
                  <a:pt x="2207799" y="3057734"/>
                </a:lnTo>
                <a:lnTo>
                  <a:pt x="2207799" y="3199600"/>
                </a:lnTo>
                <a:lnTo>
                  <a:pt x="2055799" y="3199600"/>
                </a:lnTo>
                <a:lnTo>
                  <a:pt x="2055799" y="3057734"/>
                </a:lnTo>
                <a:lnTo>
                  <a:pt x="1926599" y="3057734"/>
                </a:lnTo>
                <a:lnTo>
                  <a:pt x="1926599" y="3431400"/>
                </a:lnTo>
                <a:lnTo>
                  <a:pt x="2055799" y="3431400"/>
                </a:lnTo>
                <a:lnTo>
                  <a:pt x="2055799" y="3287000"/>
                </a:lnTo>
                <a:lnTo>
                  <a:pt x="2207799" y="3287000"/>
                </a:lnTo>
                <a:lnTo>
                  <a:pt x="2207799" y="3431400"/>
                </a:lnTo>
                <a:lnTo>
                  <a:pt x="2336999" y="3431400"/>
                </a:lnTo>
                <a:lnTo>
                  <a:pt x="2336999" y="3057734"/>
                </a:lnTo>
                <a:lnTo>
                  <a:pt x="2272399" y="3057734"/>
                </a:lnTo>
                <a:close/>
                <a:moveTo>
                  <a:pt x="3703731" y="3326267"/>
                </a:moveTo>
                <a:lnTo>
                  <a:pt x="3525132" y="3326267"/>
                </a:lnTo>
                <a:lnTo>
                  <a:pt x="3525132" y="3056467"/>
                </a:lnTo>
                <a:lnTo>
                  <a:pt x="3395932" y="3056467"/>
                </a:lnTo>
                <a:lnTo>
                  <a:pt x="3395932" y="3430133"/>
                </a:lnTo>
                <a:lnTo>
                  <a:pt x="3763265" y="3430133"/>
                </a:lnTo>
                <a:lnTo>
                  <a:pt x="3763265" y="3326267"/>
                </a:lnTo>
                <a:lnTo>
                  <a:pt x="3703731" y="3326267"/>
                </a:lnTo>
                <a:close/>
                <a:moveTo>
                  <a:pt x="3221131" y="3326267"/>
                </a:moveTo>
                <a:lnTo>
                  <a:pt x="3103332" y="3326267"/>
                </a:lnTo>
                <a:lnTo>
                  <a:pt x="3103332" y="3056467"/>
                </a:lnTo>
                <a:lnTo>
                  <a:pt x="2974131" y="3056467"/>
                </a:lnTo>
                <a:lnTo>
                  <a:pt x="2974131" y="3430133"/>
                </a:lnTo>
                <a:lnTo>
                  <a:pt x="3340199" y="3430133"/>
                </a:lnTo>
                <a:lnTo>
                  <a:pt x="3340199" y="3326267"/>
                </a:lnTo>
                <a:lnTo>
                  <a:pt x="3221131" y="3326267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828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  <p:sldLayoutId id="2147483814" r:id="rId41"/>
    <p:sldLayoutId id="2147483815" r:id="rId42"/>
    <p:sldLayoutId id="2147483816" r:id="rId43"/>
    <p:sldLayoutId id="2147483817" r:id="rId44"/>
    <p:sldLayoutId id="2147483818" r:id="rId45"/>
    <p:sldLayoutId id="2147483822" r:id="rId46"/>
    <p:sldLayoutId id="2147483819" r:id="rId47"/>
    <p:sldLayoutId id="2147483823" r:id="rId48"/>
    <p:sldLayoutId id="2147483824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 cap="all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hmen ac5">
            <a:extLst>
              <a:ext uri="{FF2B5EF4-FFF2-40B4-BE49-F238E27FC236}">
                <a16:creationId xmlns:a16="http://schemas.microsoft.com/office/drawing/2014/main" id="{D197403E-90B0-4CD7-A970-7B779B8C8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Opel-Vauxhall-Logo">
            <a:extLst>
              <a:ext uri="{FF2B5EF4-FFF2-40B4-BE49-F238E27FC236}">
                <a16:creationId xmlns:a16="http://schemas.microsoft.com/office/drawing/2014/main" id="{A68995DB-BA2C-417B-921E-3F89D6F7AC10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5552806" y="6238800"/>
            <a:ext cx="1086388" cy="396000"/>
          </a:xfrm>
          <a:prstGeom prst="rect">
            <a:avLst/>
          </a:prstGeom>
        </p:spPr>
      </p:pic>
      <p:pic>
        <p:nvPicPr>
          <p:cNvPr id="9" name="Double Slash_ye-rd">
            <a:extLst>
              <a:ext uri="{FF2B5EF4-FFF2-40B4-BE49-F238E27FC236}">
                <a16:creationId xmlns:a16="http://schemas.microsoft.com/office/drawing/2014/main" id="{4A6FB4DE-0D74-4575-9B27-92C02F7BE32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694800"/>
            <a:ext cx="324107" cy="216000"/>
          </a:xfrm>
          <a:prstGeom prst="rect">
            <a:avLst/>
          </a:prstGeom>
        </p:spPr>
      </p:pic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5511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lvl="0"/>
            <a:r>
              <a:rPr lang="de-DE" sz="2800"/>
              <a:t>SLIDE 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757958" y="1773237"/>
            <a:ext cx="10666042" cy="4176000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/>
              <a:t>Text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623194" y="231320"/>
            <a:ext cx="366346" cy="288000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0F93E2AF-52FA-49AE-99E6-1B1ECCFCF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Slash bk Footer">
            <a:extLst>
              <a:ext uri="{FF2B5EF4-FFF2-40B4-BE49-F238E27FC236}">
                <a16:creationId xmlns:a16="http://schemas.microsoft.com/office/drawing/2014/main" id="{8F73D659-B880-48B7-93B2-A16C0E6E17AC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0" y="331200"/>
            <a:ext cx="77017" cy="90000"/>
          </a:xfrm>
          <a:prstGeom prst="rect">
            <a:avLst/>
          </a:prstGeom>
        </p:spPr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F13673A-8F66-4796-AD5A-C86A8BF75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231320"/>
            <a:ext cx="5404667" cy="288000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noAutofit/>
          </a:bodyPr>
          <a:lstStyle>
            <a:lvl1pPr algn="r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7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lang="de-DE" sz="2400" b="0" kern="1200" cap="all" baseline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216000" indent="-216000" algn="l" defTabSz="1219170" rtl="0" eaLnBrk="1" latinLnBrk="0" hangingPunct="1">
        <a:spcBef>
          <a:spcPts val="1800"/>
        </a:spcBef>
        <a:buClr>
          <a:schemeClr val="bg2"/>
        </a:buClr>
        <a:buSzPct val="100000"/>
        <a:buFontTx/>
        <a:buBlip>
          <a:blip r:embed="rId42"/>
        </a:buBlip>
        <a:defRPr lang="en-US" sz="16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1219170" rtl="0" eaLnBrk="1" latinLnBrk="0" hangingPunct="1">
        <a:spcBef>
          <a:spcPts val="1200"/>
        </a:spcBef>
        <a:buClrTx/>
        <a:buSzPct val="100000"/>
        <a:buFont typeface="Opel Sans Condensed" panose="020B0503030403020304" pitchFamily="34" charset="0"/>
        <a:buChar char="–"/>
        <a:defRPr lang="en-US" sz="16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1219170" rtl="0" eaLnBrk="1" latinLnBrk="0" hangingPunct="1">
        <a:spcBef>
          <a:spcPts val="800"/>
        </a:spcBef>
        <a:buClrTx/>
        <a:buSzPct val="100000"/>
        <a:buFont typeface="Opel Sans Condensed" panose="020B0503030403020304" pitchFamily="34" charset="0"/>
        <a:buChar char="–"/>
        <a:defRPr lang="en-US" sz="14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1219170" rtl="0" eaLnBrk="1" latinLnBrk="0" hangingPunct="1">
        <a:spcBef>
          <a:spcPts val="600"/>
        </a:spcBef>
        <a:buClrTx/>
        <a:buSzPct val="100000"/>
        <a:buFont typeface="Opel Sans Condensed" panose="020B0503030403020304" pitchFamily="34" charset="0"/>
        <a:buChar char="–"/>
        <a:defRPr lang="en-US" sz="14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1219170" rtl="0" eaLnBrk="1" latinLnBrk="0" hangingPunct="1">
        <a:spcBef>
          <a:spcPts val="600"/>
        </a:spcBef>
        <a:buClrTx/>
        <a:buSzPct val="100000"/>
        <a:buFont typeface="Opel Next" panose="020B0303020204020204" pitchFamily="34" charset="0"/>
        <a:buChar char="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7">
          <p15:clr>
            <a:srgbClr val="F26B43"/>
          </p15:clr>
        </p15:guide>
        <p15:guide id="3" orient="horz" pos="3748">
          <p15:clr>
            <a:srgbClr val="F26B43"/>
          </p15:clr>
        </p15:guide>
        <p15:guide id="11" pos="529">
          <p15:clr>
            <a:srgbClr val="F26B43"/>
          </p15:clr>
        </p15:guide>
        <p15:guide id="12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hmen ac5">
            <a:extLst>
              <a:ext uri="{FF2B5EF4-FFF2-40B4-BE49-F238E27FC236}">
                <a16:creationId xmlns:a16="http://schemas.microsoft.com/office/drawing/2014/main" id="{D197403E-90B0-4CD7-A970-7B779B8C8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14" name="Opel-Vauxhall-Logo">
            <a:extLst>
              <a:ext uri="{FF2B5EF4-FFF2-40B4-BE49-F238E27FC236}">
                <a16:creationId xmlns:a16="http://schemas.microsoft.com/office/drawing/2014/main" id="{A68995DB-BA2C-417B-921E-3F89D6F7AC10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5552807" y="6238800"/>
            <a:ext cx="1086388" cy="396000"/>
          </a:xfrm>
          <a:prstGeom prst="rect">
            <a:avLst/>
          </a:prstGeom>
        </p:spPr>
      </p:pic>
      <p:pic>
        <p:nvPicPr>
          <p:cNvPr id="9" name="Double Slash_ye-rd">
            <a:extLst>
              <a:ext uri="{FF2B5EF4-FFF2-40B4-BE49-F238E27FC236}">
                <a16:creationId xmlns:a16="http://schemas.microsoft.com/office/drawing/2014/main" id="{4A6FB4DE-0D74-4575-9B27-92C02F7BE32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5" y="694800"/>
            <a:ext cx="324107" cy="216000"/>
          </a:xfrm>
          <a:prstGeom prst="rect">
            <a:avLst/>
          </a:prstGeom>
        </p:spPr>
      </p:pic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767408" y="620544"/>
            <a:ext cx="10656592" cy="45511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lvl="0"/>
            <a:r>
              <a:rPr lang="de-DE" sz="2800"/>
              <a:t>SLIDE 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757957" y="1773237"/>
            <a:ext cx="10666043" cy="4176000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/>
              <a:t>Text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623193" y="231320"/>
            <a:ext cx="366347" cy="288000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0F93E2AF-52FA-49AE-99E6-1B1ECCFCF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Slash bk Footer">
            <a:extLst>
              <a:ext uri="{FF2B5EF4-FFF2-40B4-BE49-F238E27FC236}">
                <a16:creationId xmlns:a16="http://schemas.microsoft.com/office/drawing/2014/main" id="{8F73D659-B880-48B7-93B2-A16C0E6E17AC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601" y="331200"/>
            <a:ext cx="77017" cy="90000"/>
          </a:xfrm>
          <a:prstGeom prst="rect">
            <a:avLst/>
          </a:prstGeom>
        </p:spPr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F13673A-8F66-4796-AD5A-C86A8BF75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1" y="231320"/>
            <a:ext cx="5404667" cy="288000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noAutofit/>
          </a:bodyPr>
          <a:lstStyle>
            <a:lvl1pPr algn="r"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EE MARKETING PLANNING</a:t>
            </a:r>
          </a:p>
        </p:txBody>
      </p:sp>
    </p:spTree>
    <p:extLst>
      <p:ext uri="{BB962C8B-B14F-4D97-AF65-F5344CB8AC3E}">
        <p14:creationId xmlns:p14="http://schemas.microsoft.com/office/powerpoint/2010/main" val="35342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  <p:sldLayoutId id="2147483899" r:id="rId29"/>
    <p:sldLayoutId id="2147483900" r:id="rId30"/>
    <p:sldLayoutId id="2147483901" r:id="rId31"/>
  </p:sldLayoutIdLst>
  <p:hf hdr="0" dt="0"/>
  <p:txStyles>
    <p:titleStyle>
      <a:lvl1pPr algn="l" defTabSz="1219140" rtl="0" eaLnBrk="1" latinLnBrk="0" hangingPunct="1">
        <a:lnSpc>
          <a:spcPct val="85000"/>
        </a:lnSpc>
        <a:spcBef>
          <a:spcPct val="0"/>
        </a:spcBef>
        <a:buNone/>
        <a:defRPr lang="de-DE" sz="2400" b="0" kern="1200" cap="all" baseline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215995" indent="-215995" algn="l" defTabSz="1219140" rtl="0" eaLnBrk="1" latinLnBrk="0" hangingPunct="1">
        <a:spcBef>
          <a:spcPts val="1800"/>
        </a:spcBef>
        <a:buClr>
          <a:schemeClr val="bg2"/>
        </a:buClr>
        <a:buSzPct val="100000"/>
        <a:buFontTx/>
        <a:buBlip>
          <a:blip r:embed="rId36"/>
        </a:buBlip>
        <a:defRPr lang="en-US" sz="16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431989" indent="-215995" algn="l" defTabSz="1219140" rtl="0" eaLnBrk="1" latinLnBrk="0" hangingPunct="1">
        <a:spcBef>
          <a:spcPts val="1200"/>
        </a:spcBef>
        <a:buClrTx/>
        <a:buSzPct val="100000"/>
        <a:buFont typeface="Opel Sans Condensed" panose="020B0503030403020304" pitchFamily="34" charset="0"/>
        <a:buChar char="–"/>
        <a:defRPr lang="en-US" sz="16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647984" indent="-215995" algn="l" defTabSz="1219140" rtl="0" eaLnBrk="1" latinLnBrk="0" hangingPunct="1">
        <a:spcBef>
          <a:spcPts val="800"/>
        </a:spcBef>
        <a:buClrTx/>
        <a:buSzPct val="100000"/>
        <a:buFont typeface="Opel Sans Condensed" panose="020B0503030403020304" pitchFamily="34" charset="0"/>
        <a:buChar char="–"/>
        <a:defRPr lang="en-US" sz="14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863978" indent="-215995" algn="l" defTabSz="1219140" rtl="0" eaLnBrk="1" latinLnBrk="0" hangingPunct="1">
        <a:spcBef>
          <a:spcPts val="600"/>
        </a:spcBef>
        <a:buClrTx/>
        <a:buSzPct val="100000"/>
        <a:buFont typeface="Opel Sans Condensed" panose="020B0503030403020304" pitchFamily="34" charset="0"/>
        <a:buChar char="–"/>
        <a:defRPr lang="en-US" sz="1400" b="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1079973" indent="-215995" algn="l" defTabSz="1219140" rtl="0" eaLnBrk="1" latinLnBrk="0" hangingPunct="1">
        <a:spcBef>
          <a:spcPts val="600"/>
        </a:spcBef>
        <a:buClrTx/>
        <a:buSzPct val="100000"/>
        <a:buFont typeface="Opel Next" panose="020B0303020204020204" pitchFamily="34" charset="0"/>
        <a:buChar char="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7">
          <p15:clr>
            <a:srgbClr val="F26B43"/>
          </p15:clr>
        </p15:guide>
        <p15:guide id="3" orient="horz" pos="3748">
          <p15:clr>
            <a:srgbClr val="F26B43"/>
          </p15:clr>
        </p15:guide>
        <p15:guide id="11" pos="529">
          <p15:clr>
            <a:srgbClr val="F26B43"/>
          </p15:clr>
        </p15:guide>
        <p15:guide id="12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F942F2-F4A0-1B1E-16DB-AB68CCEB73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00" y="338931"/>
            <a:ext cx="972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 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A9A788-B53E-5EF0-8BDA-CAC971C3017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0000" y="1800000"/>
            <a:ext cx="111132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  <a:p>
            <a:pPr lvl="6"/>
            <a:r>
              <a:rPr lang="en-GB" noProof="0"/>
              <a:t>Text level 7</a:t>
            </a:r>
          </a:p>
          <a:p>
            <a:pPr lvl="7"/>
            <a:r>
              <a:rPr lang="en-GB" noProof="0"/>
              <a:t>Text level 8</a:t>
            </a:r>
          </a:p>
          <a:p>
            <a:pPr lvl="8"/>
            <a:r>
              <a:rPr lang="en-GB" noProof="0"/>
              <a:t>Text level 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07CC-7ED4-9950-6A41-3894B6F6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111AE9-C98C-477A-8EFD-7345BC65E447}" type="datetime1">
              <a:rPr lang="en-GB" smtClean="0"/>
              <a:pPr/>
              <a:t>30/12/2025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88AA6-BAE3-0777-65DF-0D2E360EA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15C24-6ABF-B7C6-8A7E-33E2368A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75274" y="6384923"/>
            <a:ext cx="300991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23E91DC-5C0F-443B-9617-CF521B799B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9E78D673-4538-677B-E217-73C752979F79}"/>
              </a:ext>
            </a:extLst>
          </p:cNvPr>
          <p:cNvSpPr>
            <a:spLocks noChangeAspect="1"/>
          </p:cNvSpPr>
          <p:nvPr/>
        </p:nvSpPr>
        <p:spPr>
          <a:xfrm>
            <a:off x="11384933" y="385210"/>
            <a:ext cx="446400" cy="395185"/>
          </a:xfrm>
          <a:custGeom>
            <a:avLst/>
            <a:gdLst>
              <a:gd name="connsiteX0" fmla="*/ 493474 w 894646"/>
              <a:gd name="connsiteY0" fmla="*/ 275133 h 792000"/>
              <a:gd name="connsiteX1" fmla="*/ 493573 w 894646"/>
              <a:gd name="connsiteY1" fmla="*/ 275133 h 792000"/>
              <a:gd name="connsiteX2" fmla="*/ 627543 w 894646"/>
              <a:gd name="connsiteY2" fmla="*/ 205265 h 792000"/>
              <a:gd name="connsiteX3" fmla="*/ 627668 w 894646"/>
              <a:gd name="connsiteY3" fmla="*/ 205017 h 792000"/>
              <a:gd name="connsiteX4" fmla="*/ 627543 w 894646"/>
              <a:gd name="connsiteY4" fmla="*/ 204891 h 792000"/>
              <a:gd name="connsiteX5" fmla="*/ 36242 w 894646"/>
              <a:gd name="connsiteY5" fmla="*/ 204891 h 792000"/>
              <a:gd name="connsiteX6" fmla="*/ 4083 w 894646"/>
              <a:gd name="connsiteY6" fmla="*/ 221699 h 792000"/>
              <a:gd name="connsiteX7" fmla="*/ 3957 w 894646"/>
              <a:gd name="connsiteY7" fmla="*/ 221947 h 792000"/>
              <a:gd name="connsiteX8" fmla="*/ 4083 w 894646"/>
              <a:gd name="connsiteY8" fmla="*/ 222073 h 792000"/>
              <a:gd name="connsiteX9" fmla="*/ 493474 w 894646"/>
              <a:gd name="connsiteY9" fmla="*/ 275133 h 792000"/>
              <a:gd name="connsiteX10" fmla="*/ 447283 w 894646"/>
              <a:gd name="connsiteY10" fmla="*/ 19475 h 792000"/>
              <a:gd name="connsiteX11" fmla="*/ 703020 w 894646"/>
              <a:gd name="connsiteY11" fmla="*/ 275192 h 792000"/>
              <a:gd name="connsiteX12" fmla="*/ 702705 w 894646"/>
              <a:gd name="connsiteY12" fmla="*/ 288103 h 792000"/>
              <a:gd name="connsiteX13" fmla="*/ 722386 w 894646"/>
              <a:gd name="connsiteY13" fmla="*/ 290229 h 792000"/>
              <a:gd name="connsiteX14" fmla="*/ 722799 w 894646"/>
              <a:gd name="connsiteY14" fmla="*/ 275192 h 792000"/>
              <a:gd name="connsiteX15" fmla="*/ 446919 w 894646"/>
              <a:gd name="connsiteY15" fmla="*/ 0 h 792000"/>
              <a:gd name="connsiteX16" fmla="*/ 186960 w 894646"/>
              <a:gd name="connsiteY16" fmla="*/ 185190 h 792000"/>
              <a:gd name="connsiteX17" fmla="*/ 207960 w 894646"/>
              <a:gd name="connsiteY17" fmla="*/ 185190 h 792000"/>
              <a:gd name="connsiteX18" fmla="*/ 447283 w 894646"/>
              <a:gd name="connsiteY18" fmla="*/ 19475 h 792000"/>
              <a:gd name="connsiteX19" fmla="*/ 400973 w 894646"/>
              <a:gd name="connsiteY19" fmla="*/ 275113 h 792000"/>
              <a:gd name="connsiteX20" fmla="*/ 267023 w 894646"/>
              <a:gd name="connsiteY20" fmla="*/ 345178 h 792000"/>
              <a:gd name="connsiteX21" fmla="*/ 266897 w 894646"/>
              <a:gd name="connsiteY21" fmla="*/ 345427 h 792000"/>
              <a:gd name="connsiteX22" fmla="*/ 267023 w 894646"/>
              <a:gd name="connsiteY22" fmla="*/ 345552 h 792000"/>
              <a:gd name="connsiteX23" fmla="*/ 858245 w 894646"/>
              <a:gd name="connsiteY23" fmla="*/ 345552 h 792000"/>
              <a:gd name="connsiteX24" fmla="*/ 890444 w 894646"/>
              <a:gd name="connsiteY24" fmla="*/ 328745 h 792000"/>
              <a:gd name="connsiteX25" fmla="*/ 890699 w 894646"/>
              <a:gd name="connsiteY25" fmla="*/ 328508 h 792000"/>
              <a:gd name="connsiteX26" fmla="*/ 890463 w 894646"/>
              <a:gd name="connsiteY26" fmla="*/ 328253 h 792000"/>
              <a:gd name="connsiteX27" fmla="*/ 401091 w 894646"/>
              <a:gd name="connsiteY27" fmla="*/ 275113 h 792000"/>
              <a:gd name="connsiteX28" fmla="*/ 400973 w 894646"/>
              <a:gd name="connsiteY28" fmla="*/ 275113 h 792000"/>
              <a:gd name="connsiteX29" fmla="*/ 557508 w 894646"/>
              <a:gd name="connsiteY29" fmla="*/ 766080 h 792000"/>
              <a:gd name="connsiteX30" fmla="*/ 557313 w 894646"/>
              <a:gd name="connsiteY30" fmla="*/ 765923 h 792000"/>
              <a:gd name="connsiteX31" fmla="*/ 557312 w 894646"/>
              <a:gd name="connsiteY31" fmla="*/ 765903 h 792000"/>
              <a:gd name="connsiteX32" fmla="*/ 557312 w 894646"/>
              <a:gd name="connsiteY32" fmla="*/ 740317 h 792000"/>
              <a:gd name="connsiteX33" fmla="*/ 557439 w 894646"/>
              <a:gd name="connsiteY33" fmla="*/ 740070 h 792000"/>
              <a:gd name="connsiteX34" fmla="*/ 557587 w 894646"/>
              <a:gd name="connsiteY34" fmla="*/ 740081 h 792000"/>
              <a:gd name="connsiteX35" fmla="*/ 625349 w 894646"/>
              <a:gd name="connsiteY35" fmla="*/ 740081 h 792000"/>
              <a:gd name="connsiteX36" fmla="*/ 625546 w 894646"/>
              <a:gd name="connsiteY36" fmla="*/ 739904 h 792000"/>
              <a:gd name="connsiteX37" fmla="*/ 625546 w 894646"/>
              <a:gd name="connsiteY37" fmla="*/ 718254 h 792000"/>
              <a:gd name="connsiteX38" fmla="*/ 625349 w 894646"/>
              <a:gd name="connsiteY38" fmla="*/ 718058 h 792000"/>
              <a:gd name="connsiteX39" fmla="*/ 557587 w 894646"/>
              <a:gd name="connsiteY39" fmla="*/ 718058 h 792000"/>
              <a:gd name="connsiteX40" fmla="*/ 557390 w 894646"/>
              <a:gd name="connsiteY40" fmla="*/ 717903 h 792000"/>
              <a:gd name="connsiteX41" fmla="*/ 557390 w 894646"/>
              <a:gd name="connsiteY41" fmla="*/ 717861 h 792000"/>
              <a:gd name="connsiteX42" fmla="*/ 557390 w 894646"/>
              <a:gd name="connsiteY42" fmla="*/ 693535 h 792000"/>
              <a:gd name="connsiteX43" fmla="*/ 557546 w 894646"/>
              <a:gd name="connsiteY43" fmla="*/ 693338 h 792000"/>
              <a:gd name="connsiteX44" fmla="*/ 557587 w 894646"/>
              <a:gd name="connsiteY44" fmla="*/ 693338 h 792000"/>
              <a:gd name="connsiteX45" fmla="*/ 632376 w 894646"/>
              <a:gd name="connsiteY45" fmla="*/ 693338 h 792000"/>
              <a:gd name="connsiteX46" fmla="*/ 632572 w 894646"/>
              <a:gd name="connsiteY46" fmla="*/ 693183 h 792000"/>
              <a:gd name="connsiteX47" fmla="*/ 632572 w 894646"/>
              <a:gd name="connsiteY47" fmla="*/ 693141 h 792000"/>
              <a:gd name="connsiteX48" fmla="*/ 632572 w 894646"/>
              <a:gd name="connsiteY48" fmla="*/ 669918 h 792000"/>
              <a:gd name="connsiteX49" fmla="*/ 632417 w 894646"/>
              <a:gd name="connsiteY49" fmla="*/ 669721 h 792000"/>
              <a:gd name="connsiteX50" fmla="*/ 632376 w 894646"/>
              <a:gd name="connsiteY50" fmla="*/ 669721 h 792000"/>
              <a:gd name="connsiteX51" fmla="*/ 530526 w 894646"/>
              <a:gd name="connsiteY51" fmla="*/ 669721 h 792000"/>
              <a:gd name="connsiteX52" fmla="*/ 530347 w 894646"/>
              <a:gd name="connsiteY52" fmla="*/ 669897 h 792000"/>
              <a:gd name="connsiteX53" fmla="*/ 530348 w 894646"/>
              <a:gd name="connsiteY53" fmla="*/ 669918 h 792000"/>
              <a:gd name="connsiteX54" fmla="*/ 530348 w 894646"/>
              <a:gd name="connsiteY54" fmla="*/ 789500 h 792000"/>
              <a:gd name="connsiteX55" fmla="*/ 530526 w 894646"/>
              <a:gd name="connsiteY55" fmla="*/ 789697 h 792000"/>
              <a:gd name="connsiteX56" fmla="*/ 632710 w 894646"/>
              <a:gd name="connsiteY56" fmla="*/ 789697 h 792000"/>
              <a:gd name="connsiteX57" fmla="*/ 632907 w 894646"/>
              <a:gd name="connsiteY57" fmla="*/ 789500 h 792000"/>
              <a:gd name="connsiteX58" fmla="*/ 632907 w 894646"/>
              <a:gd name="connsiteY58" fmla="*/ 766277 h 792000"/>
              <a:gd name="connsiteX59" fmla="*/ 632710 w 894646"/>
              <a:gd name="connsiteY59" fmla="*/ 766080 h 792000"/>
              <a:gd name="connsiteX60" fmla="*/ 557508 w 894646"/>
              <a:gd name="connsiteY60" fmla="*/ 766080 h 792000"/>
              <a:gd name="connsiteX61" fmla="*/ 108502 w 894646"/>
              <a:gd name="connsiteY61" fmla="*/ 674405 h 792000"/>
              <a:gd name="connsiteX62" fmla="*/ 69337 w 894646"/>
              <a:gd name="connsiteY62" fmla="*/ 667320 h 792000"/>
              <a:gd name="connsiteX63" fmla="*/ 30171 w 894646"/>
              <a:gd name="connsiteY63" fmla="*/ 674405 h 792000"/>
              <a:gd name="connsiteX64" fmla="*/ 7439 w 894646"/>
              <a:gd name="connsiteY64" fmla="*/ 695247 h 792000"/>
              <a:gd name="connsiteX65" fmla="*/ 0 w 894646"/>
              <a:gd name="connsiteY65" fmla="*/ 729473 h 792000"/>
              <a:gd name="connsiteX66" fmla="*/ 7439 w 894646"/>
              <a:gd name="connsiteY66" fmla="*/ 764073 h 792000"/>
              <a:gd name="connsiteX67" fmla="*/ 30171 w 894646"/>
              <a:gd name="connsiteY67" fmla="*/ 784934 h 792000"/>
              <a:gd name="connsiteX68" fmla="*/ 69337 w 894646"/>
              <a:gd name="connsiteY68" fmla="*/ 792000 h 792000"/>
              <a:gd name="connsiteX69" fmla="*/ 108502 w 894646"/>
              <a:gd name="connsiteY69" fmla="*/ 784934 h 792000"/>
              <a:gd name="connsiteX70" fmla="*/ 131608 w 894646"/>
              <a:gd name="connsiteY70" fmla="*/ 764073 h 792000"/>
              <a:gd name="connsiteX71" fmla="*/ 139048 w 894646"/>
              <a:gd name="connsiteY71" fmla="*/ 729473 h 792000"/>
              <a:gd name="connsiteX72" fmla="*/ 131608 w 894646"/>
              <a:gd name="connsiteY72" fmla="*/ 695247 h 792000"/>
              <a:gd name="connsiteX73" fmla="*/ 108502 w 894646"/>
              <a:gd name="connsiteY73" fmla="*/ 674405 h 792000"/>
              <a:gd name="connsiteX74" fmla="*/ 106554 w 894646"/>
              <a:gd name="connsiteY74" fmla="*/ 751102 h 792000"/>
              <a:gd name="connsiteX75" fmla="*/ 106534 w 894646"/>
              <a:gd name="connsiteY75" fmla="*/ 751161 h 792000"/>
              <a:gd name="connsiteX76" fmla="*/ 93604 w 894646"/>
              <a:gd name="connsiteY76" fmla="*/ 763344 h 792000"/>
              <a:gd name="connsiteX77" fmla="*/ 69317 w 894646"/>
              <a:gd name="connsiteY77" fmla="*/ 767674 h 792000"/>
              <a:gd name="connsiteX78" fmla="*/ 45030 w 894646"/>
              <a:gd name="connsiteY78" fmla="*/ 763738 h 792000"/>
              <a:gd name="connsiteX79" fmla="*/ 32120 w 894646"/>
              <a:gd name="connsiteY79" fmla="*/ 751161 h 792000"/>
              <a:gd name="connsiteX80" fmla="*/ 28183 w 894646"/>
              <a:gd name="connsiteY80" fmla="*/ 729926 h 792000"/>
              <a:gd name="connsiteX81" fmla="*/ 32120 w 894646"/>
              <a:gd name="connsiteY81" fmla="*/ 708276 h 792000"/>
              <a:gd name="connsiteX82" fmla="*/ 45050 w 894646"/>
              <a:gd name="connsiteY82" fmla="*/ 696074 h 792000"/>
              <a:gd name="connsiteX83" fmla="*/ 69337 w 894646"/>
              <a:gd name="connsiteY83" fmla="*/ 691744 h 792000"/>
              <a:gd name="connsiteX84" fmla="*/ 93997 w 894646"/>
              <a:gd name="connsiteY84" fmla="*/ 695680 h 792000"/>
              <a:gd name="connsiteX85" fmla="*/ 106534 w 894646"/>
              <a:gd name="connsiteY85" fmla="*/ 708276 h 792000"/>
              <a:gd name="connsiteX86" fmla="*/ 110471 w 894646"/>
              <a:gd name="connsiteY86" fmla="*/ 729512 h 792000"/>
              <a:gd name="connsiteX87" fmla="*/ 106554 w 894646"/>
              <a:gd name="connsiteY87" fmla="*/ 751102 h 792000"/>
              <a:gd name="connsiteX88" fmla="*/ 373293 w 894646"/>
              <a:gd name="connsiteY88" fmla="*/ 673618 h 792000"/>
              <a:gd name="connsiteX89" fmla="*/ 347038 w 894646"/>
              <a:gd name="connsiteY89" fmla="*/ 669681 h 792000"/>
              <a:gd name="connsiteX90" fmla="*/ 279079 w 894646"/>
              <a:gd name="connsiteY90" fmla="*/ 669681 h 792000"/>
              <a:gd name="connsiteX91" fmla="*/ 278882 w 894646"/>
              <a:gd name="connsiteY91" fmla="*/ 669878 h 792000"/>
              <a:gd name="connsiteX92" fmla="*/ 278882 w 894646"/>
              <a:gd name="connsiteY92" fmla="*/ 789461 h 792000"/>
              <a:gd name="connsiteX93" fmla="*/ 279079 w 894646"/>
              <a:gd name="connsiteY93" fmla="*/ 789658 h 792000"/>
              <a:gd name="connsiteX94" fmla="*/ 306121 w 894646"/>
              <a:gd name="connsiteY94" fmla="*/ 789658 h 792000"/>
              <a:gd name="connsiteX95" fmla="*/ 306318 w 894646"/>
              <a:gd name="connsiteY95" fmla="*/ 789461 h 792000"/>
              <a:gd name="connsiteX96" fmla="*/ 306318 w 894646"/>
              <a:gd name="connsiteY96" fmla="*/ 752874 h 792000"/>
              <a:gd name="connsiteX97" fmla="*/ 306474 w 894646"/>
              <a:gd name="connsiteY97" fmla="*/ 752678 h 792000"/>
              <a:gd name="connsiteX98" fmla="*/ 306495 w 894646"/>
              <a:gd name="connsiteY98" fmla="*/ 752677 h 792000"/>
              <a:gd name="connsiteX99" fmla="*/ 347038 w 894646"/>
              <a:gd name="connsiteY99" fmla="*/ 752677 h 792000"/>
              <a:gd name="connsiteX100" fmla="*/ 382307 w 894646"/>
              <a:gd name="connsiteY100" fmla="*/ 742836 h 792000"/>
              <a:gd name="connsiteX101" fmla="*/ 394115 w 894646"/>
              <a:gd name="connsiteY101" fmla="*/ 711347 h 792000"/>
              <a:gd name="connsiteX102" fmla="*/ 389018 w 894646"/>
              <a:gd name="connsiteY102" fmla="*/ 686568 h 792000"/>
              <a:gd name="connsiteX103" fmla="*/ 373293 w 894646"/>
              <a:gd name="connsiteY103" fmla="*/ 673618 h 792000"/>
              <a:gd name="connsiteX104" fmla="*/ 362330 w 894646"/>
              <a:gd name="connsiteY104" fmla="*/ 725143 h 792000"/>
              <a:gd name="connsiteX105" fmla="*/ 345483 w 894646"/>
              <a:gd name="connsiteY105" fmla="*/ 729473 h 792000"/>
              <a:gd name="connsiteX106" fmla="*/ 306495 w 894646"/>
              <a:gd name="connsiteY106" fmla="*/ 729473 h 792000"/>
              <a:gd name="connsiteX107" fmla="*/ 306318 w 894646"/>
              <a:gd name="connsiteY107" fmla="*/ 729276 h 792000"/>
              <a:gd name="connsiteX108" fmla="*/ 306318 w 894646"/>
              <a:gd name="connsiteY108" fmla="*/ 692689 h 792000"/>
              <a:gd name="connsiteX109" fmla="*/ 306495 w 894646"/>
              <a:gd name="connsiteY109" fmla="*/ 692492 h 792000"/>
              <a:gd name="connsiteX110" fmla="*/ 345483 w 894646"/>
              <a:gd name="connsiteY110" fmla="*/ 692492 h 792000"/>
              <a:gd name="connsiteX111" fmla="*/ 358788 w 894646"/>
              <a:gd name="connsiteY111" fmla="*/ 694460 h 792000"/>
              <a:gd name="connsiteX112" fmla="*/ 365460 w 894646"/>
              <a:gd name="connsiteY112" fmla="*/ 700364 h 792000"/>
              <a:gd name="connsiteX113" fmla="*/ 367428 w 894646"/>
              <a:gd name="connsiteY113" fmla="*/ 710579 h 792000"/>
              <a:gd name="connsiteX114" fmla="*/ 362330 w 894646"/>
              <a:gd name="connsiteY114" fmla="*/ 725143 h 792000"/>
              <a:gd name="connsiteX115" fmla="*/ 447283 w 894646"/>
              <a:gd name="connsiteY115" fmla="*/ 530929 h 792000"/>
              <a:gd name="connsiteX116" fmla="*/ 191565 w 894646"/>
              <a:gd name="connsiteY116" fmla="*/ 275192 h 792000"/>
              <a:gd name="connsiteX117" fmla="*/ 191900 w 894646"/>
              <a:gd name="connsiteY117" fmla="*/ 262222 h 792000"/>
              <a:gd name="connsiteX118" fmla="*/ 172219 w 894646"/>
              <a:gd name="connsiteY118" fmla="*/ 260097 h 792000"/>
              <a:gd name="connsiteX119" fmla="*/ 171806 w 894646"/>
              <a:gd name="connsiteY119" fmla="*/ 275192 h 792000"/>
              <a:gd name="connsiteX120" fmla="*/ 447631 w 894646"/>
              <a:gd name="connsiteY120" fmla="*/ 550438 h 792000"/>
              <a:gd name="connsiteX121" fmla="*/ 707684 w 894646"/>
              <a:gd name="connsiteY121" fmla="*/ 365135 h 792000"/>
              <a:gd name="connsiteX122" fmla="*/ 686665 w 894646"/>
              <a:gd name="connsiteY122" fmla="*/ 365135 h 792000"/>
              <a:gd name="connsiteX123" fmla="*/ 447283 w 894646"/>
              <a:gd name="connsiteY123" fmla="*/ 530929 h 792000"/>
              <a:gd name="connsiteX124" fmla="*/ 894470 w 894646"/>
              <a:gd name="connsiteY124" fmla="*/ 765293 h 792000"/>
              <a:gd name="connsiteX125" fmla="*/ 822378 w 894646"/>
              <a:gd name="connsiteY125" fmla="*/ 765293 h 792000"/>
              <a:gd name="connsiteX126" fmla="*/ 822178 w 894646"/>
              <a:gd name="connsiteY126" fmla="*/ 765142 h 792000"/>
              <a:gd name="connsiteX127" fmla="*/ 822181 w 894646"/>
              <a:gd name="connsiteY127" fmla="*/ 765076 h 792000"/>
              <a:gd name="connsiteX128" fmla="*/ 822181 w 894646"/>
              <a:gd name="connsiteY128" fmla="*/ 669918 h 792000"/>
              <a:gd name="connsiteX129" fmla="*/ 821984 w 894646"/>
              <a:gd name="connsiteY129" fmla="*/ 669721 h 792000"/>
              <a:gd name="connsiteX130" fmla="*/ 795336 w 894646"/>
              <a:gd name="connsiteY130" fmla="*/ 669721 h 792000"/>
              <a:gd name="connsiteX131" fmla="*/ 795139 w 894646"/>
              <a:gd name="connsiteY131" fmla="*/ 669918 h 792000"/>
              <a:gd name="connsiteX132" fmla="*/ 795139 w 894646"/>
              <a:gd name="connsiteY132" fmla="*/ 789500 h 792000"/>
              <a:gd name="connsiteX133" fmla="*/ 795336 w 894646"/>
              <a:gd name="connsiteY133" fmla="*/ 789697 h 792000"/>
              <a:gd name="connsiteX134" fmla="*/ 894470 w 894646"/>
              <a:gd name="connsiteY134" fmla="*/ 789697 h 792000"/>
              <a:gd name="connsiteX135" fmla="*/ 894647 w 894646"/>
              <a:gd name="connsiteY135" fmla="*/ 789500 h 792000"/>
              <a:gd name="connsiteX136" fmla="*/ 894647 w 894646"/>
              <a:gd name="connsiteY136" fmla="*/ 765489 h 792000"/>
              <a:gd name="connsiteX137" fmla="*/ 894470 w 894646"/>
              <a:gd name="connsiteY137" fmla="*/ 765293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94646" h="792000">
                <a:moveTo>
                  <a:pt x="493474" y="275133"/>
                </a:moveTo>
                <a:lnTo>
                  <a:pt x="493573" y="275133"/>
                </a:lnTo>
                <a:lnTo>
                  <a:pt x="627543" y="205265"/>
                </a:lnTo>
                <a:cubicBezTo>
                  <a:pt x="627646" y="205231"/>
                  <a:pt x="627702" y="205120"/>
                  <a:pt x="627668" y="205017"/>
                </a:cubicBezTo>
                <a:cubicBezTo>
                  <a:pt x="627648" y="204957"/>
                  <a:pt x="627602" y="204910"/>
                  <a:pt x="627543" y="204891"/>
                </a:cubicBezTo>
                <a:lnTo>
                  <a:pt x="36242" y="204891"/>
                </a:lnTo>
                <a:lnTo>
                  <a:pt x="4083" y="221699"/>
                </a:lnTo>
                <a:cubicBezTo>
                  <a:pt x="3979" y="221733"/>
                  <a:pt x="3923" y="221844"/>
                  <a:pt x="3957" y="221947"/>
                </a:cubicBezTo>
                <a:cubicBezTo>
                  <a:pt x="3977" y="222007"/>
                  <a:pt x="4023" y="222053"/>
                  <a:pt x="4083" y="222073"/>
                </a:cubicBezTo>
                <a:lnTo>
                  <a:pt x="493474" y="275133"/>
                </a:lnTo>
                <a:close/>
                <a:moveTo>
                  <a:pt x="447283" y="19475"/>
                </a:moveTo>
                <a:cubicBezTo>
                  <a:pt x="588515" y="19475"/>
                  <a:pt x="703009" y="133960"/>
                  <a:pt x="703020" y="275192"/>
                </a:cubicBezTo>
                <a:cubicBezTo>
                  <a:pt x="703020" y="279522"/>
                  <a:pt x="702921" y="283812"/>
                  <a:pt x="702705" y="288103"/>
                </a:cubicBezTo>
                <a:lnTo>
                  <a:pt x="722386" y="290229"/>
                </a:lnTo>
                <a:cubicBezTo>
                  <a:pt x="722662" y="285256"/>
                  <a:pt x="722799" y="280244"/>
                  <a:pt x="722799" y="275192"/>
                </a:cubicBezTo>
                <a:cubicBezTo>
                  <a:pt x="722609" y="123018"/>
                  <a:pt x="599094" y="-190"/>
                  <a:pt x="446919" y="0"/>
                </a:cubicBezTo>
                <a:cubicBezTo>
                  <a:pt x="329694" y="147"/>
                  <a:pt x="225397" y="74446"/>
                  <a:pt x="186960" y="185190"/>
                </a:cubicBezTo>
                <a:lnTo>
                  <a:pt x="207960" y="185190"/>
                </a:lnTo>
                <a:cubicBezTo>
                  <a:pt x="245476" y="85531"/>
                  <a:pt x="340796" y="19528"/>
                  <a:pt x="447283" y="19475"/>
                </a:cubicBezTo>
                <a:close/>
                <a:moveTo>
                  <a:pt x="400973" y="275113"/>
                </a:moveTo>
                <a:lnTo>
                  <a:pt x="267023" y="345178"/>
                </a:lnTo>
                <a:cubicBezTo>
                  <a:pt x="266920" y="345212"/>
                  <a:pt x="266863" y="345323"/>
                  <a:pt x="266897" y="345427"/>
                </a:cubicBezTo>
                <a:cubicBezTo>
                  <a:pt x="266917" y="345486"/>
                  <a:pt x="266963" y="345533"/>
                  <a:pt x="267023" y="345552"/>
                </a:cubicBezTo>
                <a:lnTo>
                  <a:pt x="858245" y="345552"/>
                </a:lnTo>
                <a:lnTo>
                  <a:pt x="890444" y="328745"/>
                </a:lnTo>
                <a:cubicBezTo>
                  <a:pt x="890580" y="328750"/>
                  <a:pt x="890694" y="328644"/>
                  <a:pt x="890699" y="328508"/>
                </a:cubicBezTo>
                <a:cubicBezTo>
                  <a:pt x="890705" y="328373"/>
                  <a:pt x="890599" y="328258"/>
                  <a:pt x="890463" y="328253"/>
                </a:cubicBezTo>
                <a:lnTo>
                  <a:pt x="401091" y="275113"/>
                </a:lnTo>
                <a:lnTo>
                  <a:pt x="400973" y="275113"/>
                </a:lnTo>
                <a:close/>
                <a:moveTo>
                  <a:pt x="557508" y="766080"/>
                </a:moveTo>
                <a:cubicBezTo>
                  <a:pt x="557411" y="766091"/>
                  <a:pt x="557324" y="766021"/>
                  <a:pt x="557313" y="765923"/>
                </a:cubicBezTo>
                <a:cubicBezTo>
                  <a:pt x="557312" y="765917"/>
                  <a:pt x="557312" y="765910"/>
                  <a:pt x="557312" y="765903"/>
                </a:cubicBezTo>
                <a:lnTo>
                  <a:pt x="557312" y="740317"/>
                </a:lnTo>
                <a:cubicBezTo>
                  <a:pt x="557278" y="740214"/>
                  <a:pt x="557335" y="740103"/>
                  <a:pt x="557439" y="740070"/>
                </a:cubicBezTo>
                <a:cubicBezTo>
                  <a:pt x="557488" y="740054"/>
                  <a:pt x="557541" y="740058"/>
                  <a:pt x="557587" y="740081"/>
                </a:cubicBezTo>
                <a:lnTo>
                  <a:pt x="625349" y="740081"/>
                </a:lnTo>
                <a:cubicBezTo>
                  <a:pt x="625451" y="740081"/>
                  <a:pt x="625536" y="740005"/>
                  <a:pt x="625546" y="739904"/>
                </a:cubicBezTo>
                <a:lnTo>
                  <a:pt x="625546" y="718254"/>
                </a:lnTo>
                <a:cubicBezTo>
                  <a:pt x="625537" y="718150"/>
                  <a:pt x="625454" y="718067"/>
                  <a:pt x="625349" y="718058"/>
                </a:cubicBezTo>
                <a:lnTo>
                  <a:pt x="557587" y="718058"/>
                </a:lnTo>
                <a:cubicBezTo>
                  <a:pt x="557490" y="718069"/>
                  <a:pt x="557402" y="718000"/>
                  <a:pt x="557390" y="717903"/>
                </a:cubicBezTo>
                <a:cubicBezTo>
                  <a:pt x="557389" y="717889"/>
                  <a:pt x="557389" y="717875"/>
                  <a:pt x="557390" y="717861"/>
                </a:cubicBezTo>
                <a:lnTo>
                  <a:pt x="557390" y="693535"/>
                </a:lnTo>
                <a:cubicBezTo>
                  <a:pt x="557379" y="693438"/>
                  <a:pt x="557448" y="693350"/>
                  <a:pt x="557546" y="693338"/>
                </a:cubicBezTo>
                <a:cubicBezTo>
                  <a:pt x="557559" y="693337"/>
                  <a:pt x="557574" y="693337"/>
                  <a:pt x="557587" y="693338"/>
                </a:cubicBezTo>
                <a:lnTo>
                  <a:pt x="632376" y="693338"/>
                </a:lnTo>
                <a:cubicBezTo>
                  <a:pt x="632473" y="693350"/>
                  <a:pt x="632561" y="693280"/>
                  <a:pt x="632572" y="693183"/>
                </a:cubicBezTo>
                <a:cubicBezTo>
                  <a:pt x="632574" y="693169"/>
                  <a:pt x="632574" y="693155"/>
                  <a:pt x="632572" y="693141"/>
                </a:cubicBezTo>
                <a:lnTo>
                  <a:pt x="632572" y="669918"/>
                </a:lnTo>
                <a:cubicBezTo>
                  <a:pt x="632584" y="669820"/>
                  <a:pt x="632515" y="669732"/>
                  <a:pt x="632417" y="669721"/>
                </a:cubicBezTo>
                <a:cubicBezTo>
                  <a:pt x="632403" y="669719"/>
                  <a:pt x="632390" y="669719"/>
                  <a:pt x="632376" y="669721"/>
                </a:cubicBezTo>
                <a:lnTo>
                  <a:pt x="530526" y="669721"/>
                </a:lnTo>
                <a:cubicBezTo>
                  <a:pt x="530428" y="669720"/>
                  <a:pt x="530348" y="669799"/>
                  <a:pt x="530347" y="669897"/>
                </a:cubicBezTo>
                <a:cubicBezTo>
                  <a:pt x="530347" y="669904"/>
                  <a:pt x="530348" y="669911"/>
                  <a:pt x="530348" y="669918"/>
                </a:cubicBezTo>
                <a:lnTo>
                  <a:pt x="530348" y="789500"/>
                </a:lnTo>
                <a:cubicBezTo>
                  <a:pt x="530348" y="789602"/>
                  <a:pt x="530425" y="789687"/>
                  <a:pt x="530526" y="789697"/>
                </a:cubicBezTo>
                <a:lnTo>
                  <a:pt x="632710" y="789697"/>
                </a:lnTo>
                <a:cubicBezTo>
                  <a:pt x="632815" y="789688"/>
                  <a:pt x="632898" y="789605"/>
                  <a:pt x="632907" y="789500"/>
                </a:cubicBezTo>
                <a:lnTo>
                  <a:pt x="632907" y="766277"/>
                </a:lnTo>
                <a:cubicBezTo>
                  <a:pt x="632898" y="766172"/>
                  <a:pt x="632815" y="766089"/>
                  <a:pt x="632710" y="766080"/>
                </a:cubicBezTo>
                <a:lnTo>
                  <a:pt x="557508" y="766080"/>
                </a:lnTo>
                <a:close/>
                <a:moveTo>
                  <a:pt x="108502" y="674405"/>
                </a:moveTo>
                <a:cubicBezTo>
                  <a:pt x="98327" y="669681"/>
                  <a:pt x="85003" y="667320"/>
                  <a:pt x="69337" y="667320"/>
                </a:cubicBezTo>
                <a:cubicBezTo>
                  <a:pt x="53277" y="667320"/>
                  <a:pt x="40347" y="669682"/>
                  <a:pt x="30171" y="674405"/>
                </a:cubicBezTo>
                <a:cubicBezTo>
                  <a:pt x="20388" y="678477"/>
                  <a:pt x="12344" y="685853"/>
                  <a:pt x="7439" y="695247"/>
                </a:cubicBezTo>
                <a:cubicBezTo>
                  <a:pt x="2362" y="704301"/>
                  <a:pt x="0" y="715696"/>
                  <a:pt x="0" y="729473"/>
                </a:cubicBezTo>
                <a:cubicBezTo>
                  <a:pt x="0" y="743624"/>
                  <a:pt x="2362" y="755058"/>
                  <a:pt x="7439" y="764073"/>
                </a:cubicBezTo>
                <a:cubicBezTo>
                  <a:pt x="12459" y="773382"/>
                  <a:pt x="20467" y="780730"/>
                  <a:pt x="30171" y="784934"/>
                </a:cubicBezTo>
                <a:cubicBezTo>
                  <a:pt x="40346" y="789658"/>
                  <a:pt x="53277" y="792000"/>
                  <a:pt x="69337" y="792000"/>
                </a:cubicBezTo>
                <a:cubicBezTo>
                  <a:pt x="85397" y="792000"/>
                  <a:pt x="98327" y="789658"/>
                  <a:pt x="108502" y="784934"/>
                </a:cubicBezTo>
                <a:cubicBezTo>
                  <a:pt x="118314" y="780749"/>
                  <a:pt x="126446" y="773407"/>
                  <a:pt x="131608" y="764073"/>
                </a:cubicBezTo>
                <a:cubicBezTo>
                  <a:pt x="136705" y="755039"/>
                  <a:pt x="139048" y="743624"/>
                  <a:pt x="139048" y="729473"/>
                </a:cubicBezTo>
                <a:cubicBezTo>
                  <a:pt x="139048" y="715696"/>
                  <a:pt x="136705" y="704301"/>
                  <a:pt x="131608" y="695247"/>
                </a:cubicBezTo>
                <a:cubicBezTo>
                  <a:pt x="126560" y="685827"/>
                  <a:pt x="118391" y="678458"/>
                  <a:pt x="108502" y="674405"/>
                </a:cubicBezTo>
                <a:close/>
                <a:moveTo>
                  <a:pt x="106554" y="751102"/>
                </a:moveTo>
                <a:lnTo>
                  <a:pt x="106534" y="751161"/>
                </a:lnTo>
                <a:cubicBezTo>
                  <a:pt x="104005" y="756773"/>
                  <a:pt x="99356" y="761154"/>
                  <a:pt x="93604" y="763344"/>
                </a:cubicBezTo>
                <a:cubicBezTo>
                  <a:pt x="87699" y="766100"/>
                  <a:pt x="79492" y="767674"/>
                  <a:pt x="69317" y="767674"/>
                </a:cubicBezTo>
                <a:cubicBezTo>
                  <a:pt x="61048" y="767874"/>
                  <a:pt x="52813" y="766540"/>
                  <a:pt x="45030" y="763738"/>
                </a:cubicBezTo>
                <a:cubicBezTo>
                  <a:pt x="39405" y="761160"/>
                  <a:pt x="34844" y="756717"/>
                  <a:pt x="32120" y="751161"/>
                </a:cubicBezTo>
                <a:cubicBezTo>
                  <a:pt x="29397" y="744418"/>
                  <a:pt x="28059" y="737196"/>
                  <a:pt x="28183" y="729926"/>
                </a:cubicBezTo>
                <a:cubicBezTo>
                  <a:pt x="28056" y="722520"/>
                  <a:pt x="29394" y="715163"/>
                  <a:pt x="32120" y="708276"/>
                </a:cubicBezTo>
                <a:cubicBezTo>
                  <a:pt x="34653" y="702664"/>
                  <a:pt x="39300" y="698278"/>
                  <a:pt x="45050" y="696074"/>
                </a:cubicBezTo>
                <a:cubicBezTo>
                  <a:pt x="50954" y="693318"/>
                  <a:pt x="58827" y="691744"/>
                  <a:pt x="69337" y="691744"/>
                </a:cubicBezTo>
                <a:cubicBezTo>
                  <a:pt x="77731" y="691502"/>
                  <a:pt x="86096" y="692837"/>
                  <a:pt x="93997" y="695680"/>
                </a:cubicBezTo>
                <a:cubicBezTo>
                  <a:pt x="99600" y="698170"/>
                  <a:pt x="104071" y="702662"/>
                  <a:pt x="106534" y="708276"/>
                </a:cubicBezTo>
                <a:cubicBezTo>
                  <a:pt x="109261" y="715018"/>
                  <a:pt x="110600" y="722241"/>
                  <a:pt x="110471" y="729512"/>
                </a:cubicBezTo>
                <a:cubicBezTo>
                  <a:pt x="110631" y="736899"/>
                  <a:pt x="109299" y="744243"/>
                  <a:pt x="106554" y="751102"/>
                </a:cubicBezTo>
                <a:close/>
                <a:moveTo>
                  <a:pt x="373293" y="673618"/>
                </a:moveTo>
                <a:cubicBezTo>
                  <a:pt x="366641" y="670862"/>
                  <a:pt x="358020" y="669681"/>
                  <a:pt x="347038" y="669681"/>
                </a:cubicBezTo>
                <a:lnTo>
                  <a:pt x="279079" y="669681"/>
                </a:lnTo>
                <a:cubicBezTo>
                  <a:pt x="278970" y="669681"/>
                  <a:pt x="278882" y="669769"/>
                  <a:pt x="278882" y="669878"/>
                </a:cubicBezTo>
                <a:lnTo>
                  <a:pt x="278882" y="789461"/>
                </a:lnTo>
                <a:cubicBezTo>
                  <a:pt x="278891" y="789566"/>
                  <a:pt x="278974" y="789649"/>
                  <a:pt x="279079" y="789658"/>
                </a:cubicBezTo>
                <a:lnTo>
                  <a:pt x="306121" y="789658"/>
                </a:lnTo>
                <a:cubicBezTo>
                  <a:pt x="306225" y="789649"/>
                  <a:pt x="306309" y="789566"/>
                  <a:pt x="306318" y="789461"/>
                </a:cubicBezTo>
                <a:lnTo>
                  <a:pt x="306318" y="752874"/>
                </a:lnTo>
                <a:cubicBezTo>
                  <a:pt x="306307" y="752776"/>
                  <a:pt x="306377" y="752689"/>
                  <a:pt x="306474" y="752678"/>
                </a:cubicBezTo>
                <a:cubicBezTo>
                  <a:pt x="306481" y="752677"/>
                  <a:pt x="306488" y="752677"/>
                  <a:pt x="306495" y="752677"/>
                </a:cubicBezTo>
                <a:lnTo>
                  <a:pt x="347038" y="752677"/>
                </a:lnTo>
                <a:cubicBezTo>
                  <a:pt x="362783" y="752677"/>
                  <a:pt x="374473" y="749528"/>
                  <a:pt x="382307" y="742836"/>
                </a:cubicBezTo>
                <a:cubicBezTo>
                  <a:pt x="390179" y="736538"/>
                  <a:pt x="394115" y="725930"/>
                  <a:pt x="394115" y="711347"/>
                </a:cubicBezTo>
                <a:cubicBezTo>
                  <a:pt x="394115" y="700738"/>
                  <a:pt x="392541" y="692472"/>
                  <a:pt x="389018" y="686568"/>
                </a:cubicBezTo>
                <a:cubicBezTo>
                  <a:pt x="385653" y="680376"/>
                  <a:pt x="380015" y="675733"/>
                  <a:pt x="373293" y="673618"/>
                </a:cubicBezTo>
                <a:close/>
                <a:moveTo>
                  <a:pt x="362330" y="725143"/>
                </a:moveTo>
                <a:cubicBezTo>
                  <a:pt x="358788" y="728292"/>
                  <a:pt x="353316" y="729473"/>
                  <a:pt x="345483" y="729473"/>
                </a:cubicBezTo>
                <a:lnTo>
                  <a:pt x="306495" y="729473"/>
                </a:lnTo>
                <a:cubicBezTo>
                  <a:pt x="306394" y="729463"/>
                  <a:pt x="306317" y="729378"/>
                  <a:pt x="306318" y="729276"/>
                </a:cubicBezTo>
                <a:lnTo>
                  <a:pt x="306318" y="692689"/>
                </a:lnTo>
                <a:cubicBezTo>
                  <a:pt x="306317" y="692587"/>
                  <a:pt x="306394" y="692502"/>
                  <a:pt x="306495" y="692492"/>
                </a:cubicBezTo>
                <a:lnTo>
                  <a:pt x="345483" y="692492"/>
                </a:lnTo>
                <a:cubicBezTo>
                  <a:pt x="351388" y="692492"/>
                  <a:pt x="355658" y="692886"/>
                  <a:pt x="358788" y="694460"/>
                </a:cubicBezTo>
                <a:cubicBezTo>
                  <a:pt x="361586" y="695664"/>
                  <a:pt x="363924" y="697734"/>
                  <a:pt x="365460" y="700364"/>
                </a:cubicBezTo>
                <a:cubicBezTo>
                  <a:pt x="366789" y="703604"/>
                  <a:pt x="367458" y="707077"/>
                  <a:pt x="367428" y="710579"/>
                </a:cubicBezTo>
                <a:cubicBezTo>
                  <a:pt x="367408" y="717664"/>
                  <a:pt x="365460" y="722387"/>
                  <a:pt x="362330" y="725143"/>
                </a:cubicBezTo>
                <a:close/>
                <a:moveTo>
                  <a:pt x="447283" y="530929"/>
                </a:moveTo>
                <a:cubicBezTo>
                  <a:pt x="306051" y="530918"/>
                  <a:pt x="191565" y="416424"/>
                  <a:pt x="191565" y="275192"/>
                </a:cubicBezTo>
                <a:cubicBezTo>
                  <a:pt x="191565" y="270843"/>
                  <a:pt x="191683" y="266533"/>
                  <a:pt x="191900" y="262222"/>
                </a:cubicBezTo>
                <a:lnTo>
                  <a:pt x="172219" y="260097"/>
                </a:lnTo>
                <a:cubicBezTo>
                  <a:pt x="171943" y="265096"/>
                  <a:pt x="171806" y="270128"/>
                  <a:pt x="171806" y="275192"/>
                </a:cubicBezTo>
                <a:cubicBezTo>
                  <a:pt x="171966" y="427366"/>
                  <a:pt x="295457" y="550599"/>
                  <a:pt x="447631" y="550438"/>
                </a:cubicBezTo>
                <a:cubicBezTo>
                  <a:pt x="564920" y="550315"/>
                  <a:pt x="669274" y="475956"/>
                  <a:pt x="707684" y="365135"/>
                </a:cubicBezTo>
                <a:lnTo>
                  <a:pt x="686665" y="365135"/>
                </a:lnTo>
                <a:cubicBezTo>
                  <a:pt x="649167" y="464845"/>
                  <a:pt x="553811" y="530888"/>
                  <a:pt x="447283" y="530929"/>
                </a:cubicBezTo>
                <a:close/>
                <a:moveTo>
                  <a:pt x="894470" y="765293"/>
                </a:moveTo>
                <a:lnTo>
                  <a:pt x="822378" y="765293"/>
                </a:lnTo>
                <a:cubicBezTo>
                  <a:pt x="822281" y="765306"/>
                  <a:pt x="822191" y="765239"/>
                  <a:pt x="822178" y="765142"/>
                </a:cubicBezTo>
                <a:cubicBezTo>
                  <a:pt x="822174" y="765120"/>
                  <a:pt x="822176" y="765097"/>
                  <a:pt x="822181" y="765076"/>
                </a:cubicBezTo>
                <a:lnTo>
                  <a:pt x="822181" y="669918"/>
                </a:lnTo>
                <a:cubicBezTo>
                  <a:pt x="822181" y="669809"/>
                  <a:pt x="822093" y="669721"/>
                  <a:pt x="821984" y="669721"/>
                </a:cubicBezTo>
                <a:lnTo>
                  <a:pt x="795336" y="669721"/>
                </a:lnTo>
                <a:cubicBezTo>
                  <a:pt x="795227" y="669721"/>
                  <a:pt x="795139" y="669809"/>
                  <a:pt x="795139" y="669918"/>
                </a:cubicBezTo>
                <a:lnTo>
                  <a:pt x="795139" y="789500"/>
                </a:lnTo>
                <a:cubicBezTo>
                  <a:pt x="795148" y="789605"/>
                  <a:pt x="795231" y="789688"/>
                  <a:pt x="795336" y="789697"/>
                </a:cubicBezTo>
                <a:lnTo>
                  <a:pt x="894470" y="789697"/>
                </a:lnTo>
                <a:cubicBezTo>
                  <a:pt x="894570" y="789687"/>
                  <a:pt x="894647" y="789602"/>
                  <a:pt x="894647" y="789500"/>
                </a:cubicBezTo>
                <a:lnTo>
                  <a:pt x="894647" y="765489"/>
                </a:lnTo>
                <a:cubicBezTo>
                  <a:pt x="894647" y="765388"/>
                  <a:pt x="894570" y="765303"/>
                  <a:pt x="894470" y="765293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8154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1" r:id="rId29"/>
    <p:sldLayoutId id="2147483932" r:id="rId30"/>
    <p:sldLayoutId id="2147483933" r:id="rId31"/>
    <p:sldLayoutId id="2147483934" r:id="rId32"/>
    <p:sldLayoutId id="2147483935" r:id="rId33"/>
    <p:sldLayoutId id="2147483936" r:id="rId34"/>
    <p:sldLayoutId id="2147483937" r:id="rId35"/>
    <p:sldLayoutId id="2147483938" r:id="rId36"/>
    <p:sldLayoutId id="2147483939" r:id="rId37"/>
    <p:sldLayoutId id="2147483940" r:id="rId38"/>
    <p:sldLayoutId id="2147483941" r:id="rId39"/>
    <p:sldLayoutId id="2147483942" r:id="rId40"/>
    <p:sldLayoutId id="2147483943" r:id="rId41"/>
    <p:sldLayoutId id="2147483944" r:id="rId42"/>
    <p:sldLayoutId id="2147483945" r:id="rId43"/>
    <p:sldLayoutId id="2147483946" r:id="rId44"/>
    <p:sldLayoutId id="2147483947" r:id="rId45"/>
    <p:sldLayoutId id="2147483948" r:id="rId46"/>
    <p:sldLayoutId id="2147483949" r:id="rId4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700" kern="1200" cap="all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6" indent="-179996" algn="l" defTabSz="914377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59991" indent="-179996" algn="l" defTabSz="914377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59991" indent="-179996" algn="l" defTabSz="914377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59991" indent="-179996" algn="l" defTabSz="914377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91" indent="-179996" algn="l" defTabSz="914377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91" indent="-179996" algn="l" defTabSz="914377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" indent="-179996" algn="l" defTabSz="914377" rtl="0" eaLnBrk="1" latinLnBrk="0" hangingPunct="1">
        <a:lnSpc>
          <a:spcPct val="110000"/>
        </a:lnSpc>
        <a:spcBef>
          <a:spcPts val="0"/>
        </a:spcBef>
        <a:buFont typeface="Opel Next Light" panose="020B0303020204020204" pitchFamily="34" charset="0"/>
        <a:buChar char="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eXor5iIzmA?si=p6w8HCEIE6RqP418" TargetMode="External"/><Relationship Id="rId2" Type="http://schemas.openxmlformats.org/officeDocument/2006/relationships/hyperlink" Target="https://www.opel-accessories.com/fr-BE/opel/parts/169521318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eXor5iIzmA?si=p6w8HCEIE6RqP418" TargetMode="External"/><Relationship Id="rId2" Type="http://schemas.openxmlformats.org/officeDocument/2006/relationships/hyperlink" Target="https://www.opel-accessories.com/fr-BE/opel/parts/169521318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eXor5iIzmA?si=p6w8HCEIE6RqP418" TargetMode="External"/><Relationship Id="rId2" Type="http://schemas.openxmlformats.org/officeDocument/2006/relationships/hyperlink" Target="https://www.opel-accessories.com/fr-BE/opel/parts/169521318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0750D8F-727B-51DD-174E-6289A0DC7D32}"/>
              </a:ext>
            </a:extLst>
          </p:cNvPr>
          <p:cNvSpPr txBox="1">
            <a:spLocks/>
          </p:cNvSpPr>
          <p:nvPr/>
        </p:nvSpPr>
        <p:spPr bwMode="gray">
          <a:xfrm>
            <a:off x="1676400" y="3800061"/>
            <a:ext cx="9144000" cy="6425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300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cap="none" dirty="0">
                <a:solidFill>
                  <a:prstClr val="black"/>
                </a:solidFill>
                <a:latin typeface="Opel Next" panose="020B0303020204020204" pitchFamily="34" charset="0"/>
              </a:rPr>
              <a:t>BMS 26 – Frontera roof top tent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B73A3DE-9DD3-4C6E-5DC6-CC3061308B5C}"/>
              </a:ext>
            </a:extLst>
          </p:cNvPr>
          <p:cNvSpPr txBox="1">
            <a:spLocks/>
          </p:cNvSpPr>
          <p:nvPr/>
        </p:nvSpPr>
        <p:spPr bwMode="gray">
          <a:xfrm>
            <a:off x="1676400" y="4915123"/>
            <a:ext cx="9144000" cy="399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l Next Light" panose="020B0303020204020204" pitchFamily="34" charset="0"/>
                <a:ea typeface="+mn-ea"/>
                <a:cs typeface="+mn-cs"/>
              </a:rPr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330505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DD65-E62B-2AB9-E0FA-2F431082A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EB78D5D5-4695-F762-13FA-F48F388E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FRONTERA roof top </a:t>
            </a:r>
            <a:r>
              <a:rPr lang="fr-BE" dirty="0" err="1"/>
              <a:t>tent</a:t>
            </a:r>
            <a:r>
              <a:rPr lang="fr-BE" dirty="0"/>
              <a:t>  en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8BBFBF-7A4C-02FD-A711-FAA38183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8E6726-9DF9-5253-DEA4-2F6FF430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BDF00-F84F-C32F-9399-006D427DC3E8}"/>
              </a:ext>
            </a:extLst>
          </p:cNvPr>
          <p:cNvSpPr/>
          <p:nvPr/>
        </p:nvSpPr>
        <p:spPr>
          <a:xfrm>
            <a:off x="179999" y="887045"/>
            <a:ext cx="11146761" cy="5553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B3BFE-9EFB-B055-35CA-79FE85CC1E18}"/>
              </a:ext>
            </a:extLst>
          </p:cNvPr>
          <p:cNvSpPr txBox="1"/>
          <p:nvPr/>
        </p:nvSpPr>
        <p:spPr>
          <a:xfrm>
            <a:off x="425769" y="1130706"/>
            <a:ext cx="4787036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hlinkClick r:id="rId2"/>
              </a:rPr>
              <a:t>Thule Foothill Roof Tent (Opel Accessories)</a:t>
            </a:r>
            <a:endParaRPr lang="en-GB" sz="1100" dirty="0"/>
          </a:p>
          <a:p>
            <a:r>
              <a:rPr lang="fr-BE" sz="1100" dirty="0"/>
              <a:t>Product Code: 1695213180</a:t>
            </a:r>
          </a:p>
          <a:p>
            <a:r>
              <a:rPr lang="fr-BE" sz="1100" b="1" dirty="0"/>
              <a:t>Key </a:t>
            </a:r>
            <a:r>
              <a:rPr lang="fr-BE" sz="1100" b="1" dirty="0" err="1"/>
              <a:t>Specifications</a:t>
            </a:r>
            <a:endParaRPr lang="fr-BE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 Model: </a:t>
            </a:r>
            <a:r>
              <a:rPr lang="fr-BE" sz="1100" dirty="0" err="1"/>
              <a:t>Thule</a:t>
            </a:r>
            <a:r>
              <a:rPr lang="fr-BE" sz="1100" dirty="0"/>
              <a:t> </a:t>
            </a:r>
            <a:r>
              <a:rPr lang="fr-BE" sz="1100" dirty="0" err="1"/>
              <a:t>Foothill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 Sleeping </a:t>
            </a:r>
            <a:r>
              <a:rPr lang="fr-BE" sz="1100" dirty="0" err="1"/>
              <a:t>Capacity</a:t>
            </a:r>
            <a:r>
              <a:rPr lang="fr-BE" sz="1100" dirty="0"/>
              <a:t>: 2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 Sleeping Area (Unfolded): 213 cm x 119 cm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 Closed Dimensions: 210 x 61 cm, raised up from the roof by 24 cm</a:t>
            </a:r>
            <a:endParaRPr lang="en-GB" sz="1100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 Weight: Approx. 49.8 kg (tent only)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 Material: Waterproof and breathable fabric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 Access: Ladder </a:t>
            </a:r>
            <a:r>
              <a:rPr lang="fr-BE" sz="1100" dirty="0" err="1"/>
              <a:t>included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 </a:t>
            </a:r>
            <a:r>
              <a:rPr lang="fr-BE" sz="1100" dirty="0" err="1"/>
              <a:t>Color</a:t>
            </a:r>
            <a:r>
              <a:rPr lang="fr-BE" sz="1100" dirty="0"/>
              <a:t>: Agave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 Price: </a:t>
            </a:r>
            <a:r>
              <a:rPr lang="en-GB" sz="1100" b="1" dirty="0"/>
              <a:t>€2.210 </a:t>
            </a:r>
            <a:r>
              <a:rPr lang="en-GB" sz="1100" b="1" dirty="0" err="1"/>
              <a:t>TVAi</a:t>
            </a:r>
            <a:r>
              <a:rPr lang="en-GB" sz="1100" dirty="0"/>
              <a:t> (tent only, roof rails not included)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Set up duration : 1 hour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Max. weight inside : 190 kg</a:t>
            </a:r>
          </a:p>
          <a:p>
            <a:endParaRPr lang="en-GB" sz="1100" dirty="0"/>
          </a:p>
          <a:p>
            <a:r>
              <a:rPr lang="en-GB" sz="1100" b="1" dirty="0"/>
              <a:t>I</a:t>
            </a:r>
            <a:r>
              <a:rPr lang="fr-BE" sz="1100" b="1" dirty="0" err="1"/>
              <a:t>nstallation</a:t>
            </a:r>
            <a:r>
              <a:rPr lang="fr-BE" sz="1100" b="1" dirty="0"/>
              <a:t> Tutorial (solo setup possible) - </a:t>
            </a:r>
            <a:r>
              <a:rPr lang="fr-BE" sz="1100" dirty="0">
                <a:ea typeface="+mn-lt"/>
                <a:cs typeface="+mn-lt"/>
                <a:hlinkClick r:id="rId3"/>
              </a:rPr>
              <a:t>https://youtu.be/2eXor5iIzmA?si=p6w8HCEIE6RqP418</a:t>
            </a:r>
            <a:r>
              <a:rPr lang="fr-BE" sz="1100" dirty="0">
                <a:ea typeface="+mn-lt"/>
                <a:cs typeface="+mn-lt"/>
              </a:rPr>
              <a:t> </a:t>
            </a:r>
            <a:endParaRPr lang="fr-BE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Mount on roof rails (sold separately)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Open the </a:t>
            </a:r>
            <a:r>
              <a:rPr lang="fr-BE" sz="1100" dirty="0" err="1"/>
              <a:t>tent</a:t>
            </a:r>
            <a:r>
              <a:rPr lang="fr-BE" sz="1100" dirty="0"/>
              <a:t>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Attach</a:t>
            </a:r>
            <a:r>
              <a:rPr lang="fr-BE" sz="1100" dirty="0"/>
              <a:t> </a:t>
            </a:r>
            <a:r>
              <a:rPr lang="fr-BE" sz="1100" dirty="0" err="1"/>
              <a:t>telescopic</a:t>
            </a:r>
            <a:r>
              <a:rPr lang="fr-BE" sz="1100" dirty="0"/>
              <a:t> </a:t>
            </a:r>
            <a:r>
              <a:rPr lang="fr-BE" sz="1100" dirty="0" err="1"/>
              <a:t>poles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Adjust and secure the ladder</a:t>
            </a:r>
          </a:p>
          <a:p>
            <a:endParaRPr lang="en-GB" sz="1100" dirty="0"/>
          </a:p>
          <a:p>
            <a:r>
              <a:rPr lang="en-GB" sz="1100" b="1" dirty="0"/>
              <a:t>Compatibility &amp; requirements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/>
              <a:t>Compatible with Thule roof racks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/>
              <a:t>Compatible with vehicles with supported raised rails or aftermarket roof racks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100" dirty="0" err="1"/>
              <a:t>Vehicle</a:t>
            </a:r>
            <a:r>
              <a:rPr lang="fr-BE" sz="1100" dirty="0"/>
              <a:t> Compatibility : </a:t>
            </a:r>
            <a:r>
              <a:rPr lang="en-GB" sz="1100" dirty="0"/>
              <a:t>Frontera MHEV (7-seater included), Frontera BEV</a:t>
            </a:r>
          </a:p>
          <a:p>
            <a:endParaRPr lang="en-GB" sz="1100" dirty="0"/>
          </a:p>
          <a:p>
            <a:pPr marL="171450" indent="-171450">
              <a:buFont typeface="Opel Next Light" panose="020B0303020204020204" pitchFamily="34" charset="0"/>
              <a:buChar char="×"/>
            </a:pPr>
            <a:r>
              <a:rPr lang="en-GB" sz="1100" dirty="0"/>
              <a:t>Not compatible with factory installed crossbars</a:t>
            </a:r>
          </a:p>
          <a:p>
            <a:pPr marL="171450" indent="-171450">
              <a:buFont typeface="Opel Next Light" panose="020B0303020204020204" pitchFamily="34" charset="0"/>
              <a:buChar char="×"/>
            </a:pPr>
            <a:r>
              <a:rPr lang="en-GB" sz="1100" dirty="0"/>
              <a:t>Not recommended for panoramic glass roofs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/>
              <a:t>Requires roof bars with static load capacity &gt; 240 kg</a:t>
            </a:r>
          </a:p>
        </p:txBody>
      </p:sp>
      <p:pic>
        <p:nvPicPr>
          <p:cNvPr id="4" name="Picture 3" descr="A car with a tent on top&#10;&#10;AI-generated content may be incorrect.">
            <a:extLst>
              <a:ext uri="{FF2B5EF4-FFF2-40B4-BE49-F238E27FC236}">
                <a16:creationId xmlns:a16="http://schemas.microsoft.com/office/drawing/2014/main" id="{58A62929-1D48-EE48-DD70-70EFF5AD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575" y="1360946"/>
            <a:ext cx="5739565" cy="44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4EF0C-07C0-E4BA-BDAE-0FA46B981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63838CC4-932B-42BD-639B-83623A8F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FRONTERA roof top </a:t>
            </a:r>
            <a:r>
              <a:rPr lang="fr-BE" dirty="0" err="1"/>
              <a:t>tent</a:t>
            </a:r>
            <a:r>
              <a:rPr lang="fr-BE" dirty="0"/>
              <a:t>  </a:t>
            </a:r>
            <a:r>
              <a:rPr lang="fr-BE" dirty="0" err="1"/>
              <a:t>fr</a:t>
            </a:r>
            <a:endParaRPr lang="fr-BE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A05F82-E6E2-0E74-469D-85985078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7BC1FA-349E-44E9-4E26-3F18F130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74C475-ACD3-D206-F1F2-E49BFD85C781}"/>
              </a:ext>
            </a:extLst>
          </p:cNvPr>
          <p:cNvSpPr/>
          <p:nvPr/>
        </p:nvSpPr>
        <p:spPr>
          <a:xfrm>
            <a:off x="179999" y="887045"/>
            <a:ext cx="11146761" cy="5553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0FC27-9B7F-A9BB-4C84-E6A8A0A4D45F}"/>
              </a:ext>
            </a:extLst>
          </p:cNvPr>
          <p:cNvSpPr txBox="1"/>
          <p:nvPr/>
        </p:nvSpPr>
        <p:spPr>
          <a:xfrm>
            <a:off x="425769" y="1009870"/>
            <a:ext cx="4787036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hlinkClick r:id="rId2"/>
              </a:rPr>
              <a:t>Thule Foothill Roof Tent (Opel Accessories)</a:t>
            </a:r>
            <a:endParaRPr lang="en-GB" sz="1100" dirty="0"/>
          </a:p>
          <a:p>
            <a:r>
              <a:rPr lang="fr-BE" sz="1100" dirty="0"/>
              <a:t>Code produit : 1695213180</a:t>
            </a:r>
          </a:p>
          <a:p>
            <a:r>
              <a:rPr lang="fr-BE" sz="1100" b="1" dirty="0"/>
              <a:t>Caractéristiques principales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Modèle : </a:t>
            </a:r>
            <a:r>
              <a:rPr lang="fr-BE" sz="1100" dirty="0" err="1"/>
              <a:t>Thule</a:t>
            </a:r>
            <a:r>
              <a:rPr lang="fr-BE" sz="1100" dirty="0"/>
              <a:t> </a:t>
            </a:r>
            <a:r>
              <a:rPr lang="fr-BE" sz="1100" dirty="0" err="1"/>
              <a:t>Foothill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Capacité de couchage : 2 personnes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Surface de couchage (dépliée) : 213 cm x 119 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Dimension fermée : 210 x 61 cm, surélevée de 24 cm par rapport au toit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Poids : env. 49,8 kg (tente seule)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Matériau : tissu imperméable et respirant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Accès : échelle incluse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Couleur : Agave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Prix : 2.210 € </a:t>
            </a:r>
            <a:r>
              <a:rPr lang="fr-BE" sz="1100" dirty="0" err="1"/>
              <a:t>TVAi</a:t>
            </a:r>
            <a:r>
              <a:rPr lang="fr-BE" sz="1100" dirty="0"/>
              <a:t> (tente seule, barres de toit non incluses)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Durée d’installation : 1 heure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Poids max. à l’intérieur : 190 kg</a:t>
            </a:r>
          </a:p>
          <a:p>
            <a:endParaRPr lang="fr-BE" sz="1100" dirty="0"/>
          </a:p>
          <a:p>
            <a:r>
              <a:rPr lang="fr-BE" sz="1100" b="1" dirty="0"/>
              <a:t>Tutoriel d’installation (installation solo possible)</a:t>
            </a:r>
            <a:r>
              <a:rPr lang="fr-BE" sz="1100" dirty="0"/>
              <a:t> –</a:t>
            </a:r>
            <a:r>
              <a:rPr lang="fr-BE" sz="1100" b="1" dirty="0"/>
              <a:t> </a:t>
            </a:r>
            <a:r>
              <a:rPr lang="fr-BE" sz="1100" dirty="0">
                <a:ea typeface="+mn-lt"/>
                <a:cs typeface="+mn-lt"/>
                <a:hlinkClick r:id="rId3"/>
              </a:rPr>
              <a:t>https://youtu.be/2eXor5iIzmA?si=p6w8HCEIE6RqP418</a:t>
            </a:r>
            <a:r>
              <a:rPr lang="fr-BE" sz="1100" dirty="0">
                <a:ea typeface="+mn-lt"/>
                <a:cs typeface="+mn-lt"/>
              </a:rPr>
              <a:t> </a:t>
            </a:r>
            <a:endParaRPr lang="fr-BE" sz="1100" b="1" dirty="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Monter sur les barres de toit (vendues séparément)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Ouvrir le système de tente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Fixer les barres télescopiques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Ajuster et sécuriser l’échelle</a:t>
            </a:r>
          </a:p>
          <a:p>
            <a:endParaRPr lang="fr-BE" sz="1100" dirty="0"/>
          </a:p>
          <a:p>
            <a:r>
              <a:rPr lang="fr-BE" sz="1100" b="1" dirty="0"/>
              <a:t>Compatibilité &amp; exigences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100" dirty="0"/>
              <a:t>Compatible avec les barres de toit </a:t>
            </a:r>
            <a:r>
              <a:rPr lang="fr-BE" sz="1100" dirty="0" err="1"/>
              <a:t>Thule</a:t>
            </a:r>
            <a:endParaRPr lang="fr-BE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100" dirty="0"/>
              <a:t>Compatible avec les véhicules équipés de rails surélevés ou de barres de toit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100" dirty="0"/>
              <a:t>Compatibilité véhicule : Frontera MHEV (7 places inclus), Frontera BEV</a:t>
            </a:r>
          </a:p>
          <a:p>
            <a:endParaRPr lang="fr-BE" sz="1100" dirty="0"/>
          </a:p>
          <a:p>
            <a:pPr marL="171450" indent="-171450">
              <a:buFont typeface="Opel Next Light" panose="020B0303020204020204" pitchFamily="34" charset="0"/>
              <a:buChar char="×"/>
            </a:pPr>
            <a:r>
              <a:rPr lang="fr-BE" sz="1100" dirty="0"/>
              <a:t>Non compatible avec les barres transversales d’origine</a:t>
            </a:r>
          </a:p>
          <a:p>
            <a:pPr marL="171450" indent="-171450">
              <a:buFont typeface="Opel Next Light" panose="020B0303020204020204" pitchFamily="34" charset="0"/>
              <a:buChar char="×"/>
            </a:pPr>
            <a:r>
              <a:rPr lang="fr-BE" sz="1100" dirty="0"/>
              <a:t>Non recommandé pour les toits panoramiques en verre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BE" sz="1100" dirty="0"/>
              <a:t>Nécessite des barres de toit avec une capacité de charge statique &gt; 240 kg</a:t>
            </a:r>
            <a:endParaRPr lang="en-GB" sz="1100" dirty="0"/>
          </a:p>
        </p:txBody>
      </p:sp>
      <p:pic>
        <p:nvPicPr>
          <p:cNvPr id="4" name="Picture 3" descr="A car with a tent on top&#10;&#10;AI-generated content may be incorrect.">
            <a:extLst>
              <a:ext uri="{FF2B5EF4-FFF2-40B4-BE49-F238E27FC236}">
                <a16:creationId xmlns:a16="http://schemas.microsoft.com/office/drawing/2014/main" id="{DD776E78-F763-719F-79AE-E5AD84688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575" y="1360946"/>
            <a:ext cx="5739565" cy="44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64BA4-137D-CC71-5B58-FC606703A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63AEED9A-2BE3-DAE4-C58D-154D4A4A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FRONTERA roof top </a:t>
            </a:r>
            <a:r>
              <a:rPr lang="fr-BE" dirty="0" err="1"/>
              <a:t>tent</a:t>
            </a:r>
            <a:r>
              <a:rPr lang="fr-BE" dirty="0"/>
              <a:t>  </a:t>
            </a:r>
            <a:r>
              <a:rPr lang="fr-BE" dirty="0" err="1"/>
              <a:t>nl</a:t>
            </a:r>
            <a:endParaRPr lang="fr-BE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C93856-B5BD-F8EF-9948-891F115F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568C27-F888-4337-4E14-713334B0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FA91A9-40F3-79E7-C92D-CA9CE76D18B9}"/>
              </a:ext>
            </a:extLst>
          </p:cNvPr>
          <p:cNvSpPr/>
          <p:nvPr/>
        </p:nvSpPr>
        <p:spPr>
          <a:xfrm>
            <a:off x="179999" y="887045"/>
            <a:ext cx="11146761" cy="5553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15E91-B59C-F554-735B-D13AB2B3CAF0}"/>
              </a:ext>
            </a:extLst>
          </p:cNvPr>
          <p:cNvSpPr txBox="1"/>
          <p:nvPr/>
        </p:nvSpPr>
        <p:spPr>
          <a:xfrm>
            <a:off x="425769" y="1009870"/>
            <a:ext cx="478703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hlinkClick r:id="rId2"/>
              </a:rPr>
              <a:t>Thule Foothill Roof Tent (Opel Accessories)</a:t>
            </a:r>
            <a:endParaRPr lang="en-GB" sz="1100" dirty="0"/>
          </a:p>
          <a:p>
            <a:r>
              <a:rPr lang="fr-BE" sz="1100" dirty="0" err="1"/>
              <a:t>Productcode</a:t>
            </a:r>
            <a:r>
              <a:rPr lang="fr-BE" sz="1100" dirty="0"/>
              <a:t>: 1695213180</a:t>
            </a:r>
          </a:p>
          <a:p>
            <a:r>
              <a:rPr lang="fr-BE" sz="1100" b="1" dirty="0" err="1"/>
              <a:t>Belangrijkste</a:t>
            </a:r>
            <a:r>
              <a:rPr lang="fr-BE" sz="1100" b="1" dirty="0"/>
              <a:t> </a:t>
            </a:r>
            <a:r>
              <a:rPr lang="fr-BE" sz="1100" b="1" dirty="0" err="1"/>
              <a:t>specificaties</a:t>
            </a:r>
            <a:endParaRPr lang="fr-BE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Model: </a:t>
            </a:r>
            <a:r>
              <a:rPr lang="fr-BE" sz="1100" dirty="0" err="1"/>
              <a:t>Thule</a:t>
            </a:r>
            <a:r>
              <a:rPr lang="fr-BE" sz="1100" dirty="0"/>
              <a:t> </a:t>
            </a:r>
            <a:r>
              <a:rPr lang="fr-BE" sz="1100" dirty="0" err="1"/>
              <a:t>Foothill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Slaapcapaciteit</a:t>
            </a:r>
            <a:r>
              <a:rPr lang="fr-BE" sz="1100" dirty="0"/>
              <a:t>: 2 </a:t>
            </a:r>
            <a:r>
              <a:rPr lang="fr-BE" sz="1100" dirty="0" err="1"/>
              <a:t>personen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Slaapoppervlak</a:t>
            </a:r>
            <a:r>
              <a:rPr lang="fr-BE" sz="1100" dirty="0"/>
              <a:t> (</a:t>
            </a:r>
            <a:r>
              <a:rPr lang="fr-BE" sz="1100" dirty="0" err="1"/>
              <a:t>uitgevouwen</a:t>
            </a:r>
            <a:r>
              <a:rPr lang="fr-BE" sz="1100" dirty="0"/>
              <a:t>): 213 cm x 119 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Gesloten</a:t>
            </a:r>
            <a:r>
              <a:rPr lang="fr-BE" sz="1100" dirty="0"/>
              <a:t> </a:t>
            </a:r>
            <a:r>
              <a:rPr lang="fr-BE" sz="1100" dirty="0" err="1"/>
              <a:t>afmetingen</a:t>
            </a:r>
            <a:r>
              <a:rPr lang="fr-BE" sz="1100" dirty="0"/>
              <a:t>: 210 x 61 cm, </a:t>
            </a:r>
            <a:r>
              <a:rPr lang="fr-BE" sz="1100" dirty="0" err="1"/>
              <a:t>verhoogd</a:t>
            </a:r>
            <a:r>
              <a:rPr lang="fr-BE" sz="1100" dirty="0"/>
              <a:t> </a:t>
            </a:r>
            <a:r>
              <a:rPr lang="fr-BE" sz="1100" dirty="0" err="1"/>
              <a:t>vanaf</a:t>
            </a:r>
            <a:r>
              <a:rPr lang="fr-BE" sz="1100" dirty="0"/>
              <a:t> het </a:t>
            </a:r>
            <a:r>
              <a:rPr lang="fr-BE" sz="1100" dirty="0" err="1"/>
              <a:t>dak</a:t>
            </a:r>
            <a:r>
              <a:rPr lang="fr-BE" sz="1100" dirty="0"/>
              <a:t> met 24 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Gewicht</a:t>
            </a:r>
            <a:r>
              <a:rPr lang="fr-BE" sz="1100" dirty="0"/>
              <a:t>: ca. 49,8 kg (</a:t>
            </a:r>
            <a:r>
              <a:rPr lang="fr-BE" sz="1100" dirty="0" err="1"/>
              <a:t>alleen</a:t>
            </a:r>
            <a:r>
              <a:rPr lang="fr-BE" sz="1100" dirty="0"/>
              <a:t> </a:t>
            </a:r>
            <a:r>
              <a:rPr lang="fr-BE" sz="1100" dirty="0" err="1"/>
              <a:t>tent</a:t>
            </a:r>
            <a:r>
              <a:rPr lang="fr-B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Materiaal</a:t>
            </a:r>
            <a:r>
              <a:rPr lang="fr-BE" sz="1100" dirty="0"/>
              <a:t>: </a:t>
            </a:r>
            <a:r>
              <a:rPr lang="fr-BE" sz="1100" dirty="0" err="1"/>
              <a:t>waterdicht</a:t>
            </a:r>
            <a:r>
              <a:rPr lang="fr-BE" sz="1100" dirty="0"/>
              <a:t> en </a:t>
            </a:r>
            <a:r>
              <a:rPr lang="fr-BE" sz="1100" dirty="0" err="1"/>
              <a:t>ademend</a:t>
            </a:r>
            <a:r>
              <a:rPr lang="fr-BE" sz="1100" dirty="0"/>
              <a:t> </a:t>
            </a:r>
            <a:r>
              <a:rPr lang="fr-BE" sz="1100" dirty="0" err="1"/>
              <a:t>doek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Toegang</a:t>
            </a:r>
            <a:r>
              <a:rPr lang="fr-BE" sz="1100" dirty="0"/>
              <a:t>: ladder </a:t>
            </a:r>
            <a:r>
              <a:rPr lang="fr-BE" sz="1100" dirty="0" err="1"/>
              <a:t>inbegrepenKleur</a:t>
            </a:r>
            <a:r>
              <a:rPr lang="fr-BE" sz="1100" dirty="0"/>
              <a:t>: Agave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Prijs</a:t>
            </a:r>
            <a:r>
              <a:rPr lang="fr-BE" sz="1100" dirty="0"/>
              <a:t>: €2.210 </a:t>
            </a:r>
            <a:r>
              <a:rPr lang="fr-BE" sz="1100" dirty="0" err="1"/>
              <a:t>TVAi</a:t>
            </a:r>
            <a:r>
              <a:rPr lang="fr-BE" sz="1100" dirty="0"/>
              <a:t> (</a:t>
            </a:r>
            <a:r>
              <a:rPr lang="fr-BE" sz="1100" dirty="0" err="1"/>
              <a:t>alleen</a:t>
            </a:r>
            <a:r>
              <a:rPr lang="fr-BE" sz="1100" dirty="0"/>
              <a:t> </a:t>
            </a:r>
            <a:r>
              <a:rPr lang="fr-BE" sz="1100" dirty="0" err="1"/>
              <a:t>tent</a:t>
            </a:r>
            <a:r>
              <a:rPr lang="fr-BE" sz="1100" dirty="0"/>
              <a:t>, </a:t>
            </a:r>
            <a:r>
              <a:rPr lang="fr-BE" sz="1100" dirty="0" err="1"/>
              <a:t>dakdragers</a:t>
            </a:r>
            <a:r>
              <a:rPr lang="fr-BE" sz="1100" dirty="0"/>
              <a:t> niet </a:t>
            </a:r>
            <a:r>
              <a:rPr lang="fr-BE" sz="1100" dirty="0" err="1"/>
              <a:t>inbegrepen</a:t>
            </a:r>
            <a:r>
              <a:rPr lang="fr-B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Opzettijd</a:t>
            </a:r>
            <a:r>
              <a:rPr lang="fr-BE" sz="1100" dirty="0"/>
              <a:t>: 1 </a:t>
            </a:r>
            <a:r>
              <a:rPr lang="fr-BE" sz="1100" dirty="0" err="1"/>
              <a:t>uur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Max. </a:t>
            </a:r>
            <a:r>
              <a:rPr lang="fr-BE" sz="1100" dirty="0" err="1"/>
              <a:t>gewicht</a:t>
            </a:r>
            <a:r>
              <a:rPr lang="fr-BE" sz="1100" dirty="0"/>
              <a:t> </a:t>
            </a:r>
            <a:r>
              <a:rPr lang="fr-BE" sz="1100" dirty="0" err="1"/>
              <a:t>binnenin</a:t>
            </a:r>
            <a:r>
              <a:rPr lang="fr-BE" sz="1100" dirty="0"/>
              <a:t>: 190 kg</a:t>
            </a:r>
          </a:p>
          <a:p>
            <a:endParaRPr lang="fr-BE" sz="1100" dirty="0"/>
          </a:p>
          <a:p>
            <a:r>
              <a:rPr lang="fr-BE" sz="1100" b="1" dirty="0" err="1"/>
              <a:t>Installatiehandleiding</a:t>
            </a:r>
            <a:r>
              <a:rPr lang="fr-BE" sz="1100" b="1" dirty="0"/>
              <a:t> (solo-</a:t>
            </a:r>
            <a:r>
              <a:rPr lang="fr-BE" sz="1100" b="1" dirty="0" err="1"/>
              <a:t>opstelling</a:t>
            </a:r>
            <a:r>
              <a:rPr lang="fr-BE" sz="1100" b="1" dirty="0"/>
              <a:t> </a:t>
            </a:r>
            <a:r>
              <a:rPr lang="fr-BE" sz="1100" b="1" dirty="0" err="1"/>
              <a:t>mogelijk</a:t>
            </a:r>
            <a:r>
              <a:rPr lang="fr-BE" sz="1100" b="1" dirty="0"/>
              <a:t>) </a:t>
            </a:r>
            <a:r>
              <a:rPr lang="fr-BE" sz="1100" dirty="0"/>
              <a:t>– </a:t>
            </a:r>
            <a:r>
              <a:rPr lang="fr-BE" sz="1100" dirty="0">
                <a:ea typeface="+mn-lt"/>
                <a:cs typeface="+mn-lt"/>
                <a:hlinkClick r:id="rId3"/>
              </a:rPr>
              <a:t>https://youtu.be/2eXor5iIzmA?si=p6w8HCEIE6RqP418</a:t>
            </a:r>
            <a:r>
              <a:rPr lang="fr-BE" sz="1100" dirty="0">
                <a:ea typeface="+mn-lt"/>
                <a:cs typeface="+mn-lt"/>
              </a:rPr>
              <a:t> </a:t>
            </a:r>
            <a:endParaRPr lang="fr-BE" sz="1100" b="1" dirty="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Monteer</a:t>
            </a:r>
            <a:r>
              <a:rPr lang="fr-BE" sz="1100" dirty="0"/>
              <a:t> op </a:t>
            </a:r>
            <a:r>
              <a:rPr lang="fr-BE" sz="1100" dirty="0" err="1"/>
              <a:t>dakdragers</a:t>
            </a:r>
            <a:r>
              <a:rPr lang="fr-BE" sz="1100" dirty="0"/>
              <a:t> (</a:t>
            </a:r>
            <a:r>
              <a:rPr lang="fr-BE" sz="1100" dirty="0" err="1"/>
              <a:t>apart</a:t>
            </a:r>
            <a:r>
              <a:rPr lang="fr-BE" sz="1100" dirty="0"/>
              <a:t> </a:t>
            </a:r>
            <a:r>
              <a:rPr lang="fr-BE" sz="1100" dirty="0" err="1"/>
              <a:t>verkocht</a:t>
            </a:r>
            <a:r>
              <a:rPr lang="fr-B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Open het </a:t>
            </a:r>
            <a:r>
              <a:rPr lang="fr-BE" sz="1100" dirty="0" err="1"/>
              <a:t>tentsysteem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Bevestig</a:t>
            </a:r>
            <a:r>
              <a:rPr lang="fr-BE" sz="1100" dirty="0"/>
              <a:t> </a:t>
            </a:r>
            <a:r>
              <a:rPr lang="fr-BE" sz="1100" dirty="0" err="1"/>
              <a:t>telescopische</a:t>
            </a:r>
            <a:r>
              <a:rPr lang="fr-BE" sz="1100" dirty="0"/>
              <a:t> </a:t>
            </a:r>
            <a:r>
              <a:rPr lang="fr-BE" sz="1100" dirty="0" err="1"/>
              <a:t>stangen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/>
              <a:t>Stel</a:t>
            </a:r>
            <a:r>
              <a:rPr lang="fr-BE" sz="1100" dirty="0"/>
              <a:t> de ladder </a:t>
            </a:r>
            <a:r>
              <a:rPr lang="fr-BE" sz="1100" dirty="0" err="1"/>
              <a:t>af</a:t>
            </a:r>
            <a:r>
              <a:rPr lang="fr-BE" sz="1100" dirty="0"/>
              <a:t> en </a:t>
            </a:r>
            <a:r>
              <a:rPr lang="fr-BE" sz="1100" dirty="0" err="1"/>
              <a:t>zet</a:t>
            </a:r>
            <a:r>
              <a:rPr lang="fr-BE" sz="1100" dirty="0"/>
              <a:t> </a:t>
            </a:r>
            <a:r>
              <a:rPr lang="fr-BE" sz="1100" dirty="0" err="1"/>
              <a:t>vast</a:t>
            </a:r>
            <a:endParaRPr lang="fr-BE" sz="1100" dirty="0"/>
          </a:p>
          <a:p>
            <a:endParaRPr lang="fr-BE" sz="1100" dirty="0"/>
          </a:p>
          <a:p>
            <a:r>
              <a:rPr lang="fr-BE" sz="1100" b="1" dirty="0" err="1"/>
              <a:t>Compatibiliteit</a:t>
            </a:r>
            <a:r>
              <a:rPr lang="fr-BE" sz="1100" b="1" dirty="0"/>
              <a:t> &amp; </a:t>
            </a:r>
            <a:r>
              <a:rPr lang="fr-BE" sz="1100" b="1" dirty="0" err="1"/>
              <a:t>vereisten</a:t>
            </a:r>
            <a:r>
              <a:rPr lang="fr-BE" sz="1100" b="1" dirty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100" dirty="0" err="1"/>
              <a:t>Compatibel</a:t>
            </a:r>
            <a:r>
              <a:rPr lang="fr-BE" sz="1100" dirty="0"/>
              <a:t> met </a:t>
            </a:r>
            <a:r>
              <a:rPr lang="fr-BE" sz="1100" dirty="0" err="1"/>
              <a:t>Thule</a:t>
            </a:r>
            <a:r>
              <a:rPr lang="fr-BE" sz="1100" dirty="0"/>
              <a:t> </a:t>
            </a:r>
            <a:r>
              <a:rPr lang="fr-BE" sz="1100" dirty="0" err="1"/>
              <a:t>dakdragers</a:t>
            </a:r>
            <a:endParaRPr lang="fr-BE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100" dirty="0" err="1"/>
              <a:t>Compatibel</a:t>
            </a:r>
            <a:r>
              <a:rPr lang="fr-BE" sz="1100" dirty="0"/>
              <a:t> met </a:t>
            </a:r>
            <a:r>
              <a:rPr lang="fr-BE" sz="1100" dirty="0" err="1"/>
              <a:t>voertuigen</a:t>
            </a:r>
            <a:r>
              <a:rPr lang="fr-BE" sz="1100" dirty="0"/>
              <a:t> met </a:t>
            </a:r>
            <a:r>
              <a:rPr lang="fr-BE" sz="1100" dirty="0" err="1"/>
              <a:t>verhoogde</a:t>
            </a:r>
            <a:r>
              <a:rPr lang="fr-BE" sz="1100" dirty="0"/>
              <a:t> rails of </a:t>
            </a:r>
            <a:r>
              <a:rPr lang="fr-BE" sz="1100" dirty="0" err="1"/>
              <a:t>aftermarket</a:t>
            </a:r>
            <a:r>
              <a:rPr lang="fr-BE" sz="1100" dirty="0"/>
              <a:t> </a:t>
            </a:r>
            <a:r>
              <a:rPr lang="fr-BE" sz="1100" dirty="0" err="1"/>
              <a:t>dakdragers</a:t>
            </a:r>
            <a:endParaRPr lang="fr-BE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100" dirty="0" err="1"/>
              <a:t>Voertuigcompatibiliteit</a:t>
            </a:r>
            <a:r>
              <a:rPr lang="fr-BE" sz="1100" dirty="0"/>
              <a:t>: Frontera MHEV (7-zitter </a:t>
            </a:r>
            <a:r>
              <a:rPr lang="fr-BE" sz="1100" dirty="0" err="1"/>
              <a:t>inbegrepen</a:t>
            </a:r>
            <a:r>
              <a:rPr lang="fr-BE" sz="1100" dirty="0"/>
              <a:t>), Frontera BEV</a:t>
            </a:r>
          </a:p>
          <a:p>
            <a:pPr marL="171450" indent="-171450">
              <a:buFont typeface="Opel Next Light" panose="020B0303020204020204" pitchFamily="34" charset="0"/>
              <a:buChar char="×"/>
            </a:pPr>
            <a:r>
              <a:rPr lang="fr-BE" sz="1100" dirty="0"/>
              <a:t>Niet </a:t>
            </a:r>
            <a:r>
              <a:rPr lang="fr-BE" sz="1100" dirty="0" err="1"/>
              <a:t>compatibel</a:t>
            </a:r>
            <a:r>
              <a:rPr lang="fr-BE" sz="1100" dirty="0"/>
              <a:t> met </a:t>
            </a:r>
            <a:r>
              <a:rPr lang="fr-BE" sz="1100" dirty="0" err="1"/>
              <a:t>fabrieksgemonteerde</a:t>
            </a:r>
            <a:r>
              <a:rPr lang="fr-BE" sz="1100" dirty="0"/>
              <a:t> </a:t>
            </a:r>
            <a:r>
              <a:rPr lang="fr-BE" sz="1100" dirty="0" err="1"/>
              <a:t>dwarsdragers</a:t>
            </a:r>
            <a:endParaRPr lang="fr-BE" sz="1100" dirty="0"/>
          </a:p>
          <a:p>
            <a:pPr marL="171450" indent="-171450">
              <a:buFont typeface="Opel Next Light" panose="020B0303020204020204" pitchFamily="34" charset="0"/>
              <a:buChar char="×"/>
            </a:pPr>
            <a:r>
              <a:rPr lang="fr-BE" sz="1100" dirty="0"/>
              <a:t>Niet </a:t>
            </a:r>
            <a:r>
              <a:rPr lang="fr-BE" sz="1100" dirty="0" err="1"/>
              <a:t>aanbevolen</a:t>
            </a:r>
            <a:r>
              <a:rPr lang="fr-BE" sz="1100" dirty="0"/>
              <a:t> </a:t>
            </a:r>
            <a:r>
              <a:rPr lang="fr-BE" sz="1100" dirty="0" err="1"/>
              <a:t>voor</a:t>
            </a:r>
            <a:r>
              <a:rPr lang="fr-BE" sz="1100" dirty="0"/>
              <a:t> </a:t>
            </a:r>
            <a:r>
              <a:rPr lang="fr-BE" sz="1100" dirty="0" err="1"/>
              <a:t>panoramische</a:t>
            </a:r>
            <a:r>
              <a:rPr lang="fr-BE" sz="1100" dirty="0"/>
              <a:t> </a:t>
            </a:r>
            <a:r>
              <a:rPr lang="fr-BE" sz="1100" dirty="0" err="1"/>
              <a:t>glazen</a:t>
            </a:r>
            <a:r>
              <a:rPr lang="fr-BE" sz="1100" dirty="0"/>
              <a:t> </a:t>
            </a:r>
            <a:r>
              <a:rPr lang="fr-BE" sz="1100" dirty="0" err="1"/>
              <a:t>daken</a:t>
            </a:r>
            <a:endParaRPr lang="fr-BE" sz="11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BE" sz="1100" dirty="0" err="1"/>
              <a:t>Vereist</a:t>
            </a:r>
            <a:r>
              <a:rPr lang="fr-BE" sz="1100" dirty="0"/>
              <a:t> </a:t>
            </a:r>
            <a:r>
              <a:rPr lang="fr-BE" sz="1100" dirty="0" err="1"/>
              <a:t>dakdragers</a:t>
            </a:r>
            <a:r>
              <a:rPr lang="fr-BE" sz="1100" dirty="0"/>
              <a:t> met </a:t>
            </a:r>
            <a:r>
              <a:rPr lang="fr-BE" sz="1100" dirty="0" err="1"/>
              <a:t>statische</a:t>
            </a:r>
            <a:r>
              <a:rPr lang="fr-BE" sz="1100" dirty="0"/>
              <a:t> </a:t>
            </a:r>
            <a:r>
              <a:rPr lang="fr-BE" sz="1100" dirty="0" err="1"/>
              <a:t>draagcapaciteit</a:t>
            </a:r>
            <a:r>
              <a:rPr lang="fr-BE" sz="1100" dirty="0"/>
              <a:t> &gt; 240 kg</a:t>
            </a:r>
            <a:endParaRPr lang="en-GB" sz="1100" dirty="0"/>
          </a:p>
        </p:txBody>
      </p:sp>
      <p:pic>
        <p:nvPicPr>
          <p:cNvPr id="4" name="Picture 3" descr="A car with a tent on top&#10;&#10;AI-generated content may be incorrect.">
            <a:extLst>
              <a:ext uri="{FF2B5EF4-FFF2-40B4-BE49-F238E27FC236}">
                <a16:creationId xmlns:a16="http://schemas.microsoft.com/office/drawing/2014/main" id="{5BB7454D-EC66-4651-BA5D-D1444B720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575" y="1360946"/>
            <a:ext cx="5739565" cy="44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6621"/>
      </p:ext>
    </p:extLst>
  </p:cSld>
  <p:clrMapOvr>
    <a:masterClrMapping/>
  </p:clrMapOvr>
</p:sld>
</file>

<file path=ppt/theme/theme1.xml><?xml version="1.0" encoding="utf-8"?>
<a:theme xmlns:a="http://schemas.openxmlformats.org/drawingml/2006/main" name="Opel PPT">
  <a:themeElements>
    <a:clrScheme name="Opel PPT">
      <a:dk1>
        <a:srgbClr val="000000"/>
      </a:dk1>
      <a:lt1>
        <a:srgbClr val="FFFFFF"/>
      </a:lt1>
      <a:dk2>
        <a:srgbClr val="D8D8D8"/>
      </a:dk2>
      <a:lt2>
        <a:srgbClr val="F2F2F2"/>
      </a:lt2>
      <a:accent1>
        <a:srgbClr val="6E8496"/>
      </a:accent1>
      <a:accent2>
        <a:srgbClr val="C3CDDC"/>
      </a:accent2>
      <a:accent3>
        <a:srgbClr val="FFFF00"/>
      </a:accent3>
      <a:accent4>
        <a:srgbClr val="FFFFFF"/>
      </a:accent4>
      <a:accent5>
        <a:srgbClr val="D7E1E6"/>
      </a:accent5>
      <a:accent6>
        <a:srgbClr val="F0F3F5"/>
      </a:accent6>
      <a:hlink>
        <a:srgbClr val="000000"/>
      </a:hlink>
      <a:folHlink>
        <a:srgbClr val="000000"/>
      </a:folHlink>
    </a:clrScheme>
    <a:fontScheme name="Opel Next - Opel Next Light">
      <a:majorFont>
        <a:latin typeface="Opel Next"/>
        <a:ea typeface=""/>
        <a:cs typeface=""/>
      </a:majorFont>
      <a:minorFont>
        <a:latin typeface="Opel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 1">
      <a:srgbClr val="325A7D"/>
    </a:custClr>
    <a:custClr name="Blue 2">
      <a:srgbClr val="6E8496"/>
    </a:custClr>
    <a:custClr name="Blue 3">
      <a:srgbClr val="A0AFC3"/>
    </a:custClr>
    <a:custClr name="Blue 4">
      <a:srgbClr val="C3CDDC"/>
    </a:custClr>
    <a:custClr name="Blue 5">
      <a:srgbClr val="D7E1E6"/>
    </a:custClr>
    <a:custClr name="Blue 6">
      <a:srgbClr val="F0F3F5"/>
    </a:custClr>
    <a:custClr name="Yellow Chart">
      <a:srgbClr val="F0EC20"/>
    </a:custClr>
  </a:custClrLst>
  <a:extLst>
    <a:ext uri="{05A4C25C-085E-4340-85A3-A5531E510DB2}">
      <thm15:themeFamily xmlns:thm15="http://schemas.microsoft.com/office/thememl/2012/main" name="Opel_Vauxhall_ppt_template_NOV24.pptx" id="{FA93041D-3590-4411-A02F-26E95C1A1A1A}" vid="{D1FFD0BE-F8A6-4EB7-A417-A067BCD210F9}"/>
    </a:ext>
  </a:extLst>
</a:theme>
</file>

<file path=ppt/theme/theme2.xml><?xml version="1.0" encoding="utf-8"?>
<a:theme xmlns:a="http://schemas.openxmlformats.org/drawingml/2006/main" name="Opel Vauxhall PPT">
  <a:themeElements>
    <a:clrScheme name="Opel PPT">
      <a:dk1>
        <a:srgbClr val="000000"/>
      </a:dk1>
      <a:lt1>
        <a:srgbClr val="FFFFFF"/>
      </a:lt1>
      <a:dk2>
        <a:srgbClr val="D8D8D8"/>
      </a:dk2>
      <a:lt2>
        <a:srgbClr val="F2F2F2"/>
      </a:lt2>
      <a:accent1>
        <a:srgbClr val="6E8496"/>
      </a:accent1>
      <a:accent2>
        <a:srgbClr val="C3CDDC"/>
      </a:accent2>
      <a:accent3>
        <a:srgbClr val="FFFF00"/>
      </a:accent3>
      <a:accent4>
        <a:srgbClr val="FFFFFF"/>
      </a:accent4>
      <a:accent5>
        <a:srgbClr val="D7E1E6"/>
      </a:accent5>
      <a:accent6>
        <a:srgbClr val="F0F3F5"/>
      </a:accent6>
      <a:hlink>
        <a:srgbClr val="000000"/>
      </a:hlink>
      <a:folHlink>
        <a:srgbClr val="000000"/>
      </a:folHlink>
    </a:clrScheme>
    <a:fontScheme name="Opel Next - Opel Next Light">
      <a:majorFont>
        <a:latin typeface="Opel Next"/>
        <a:ea typeface=""/>
        <a:cs typeface=""/>
      </a:majorFont>
      <a:minorFont>
        <a:latin typeface="Opel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 1">
      <a:srgbClr val="325A7D"/>
    </a:custClr>
    <a:custClr name="Blue 2">
      <a:srgbClr val="6E8496"/>
    </a:custClr>
    <a:custClr name="Blue 3">
      <a:srgbClr val="A0AFC3"/>
    </a:custClr>
    <a:custClr name="Blue 4">
      <a:srgbClr val="C3CDDC"/>
    </a:custClr>
    <a:custClr name="Blue 5">
      <a:srgbClr val="D7E1E6"/>
    </a:custClr>
    <a:custClr name="Blue 6">
      <a:srgbClr val="F0F3F5"/>
    </a:custClr>
    <a:custClr name="Yellow Chart">
      <a:srgbClr val="F0EC20"/>
    </a:custClr>
  </a:custClrLst>
  <a:extLst>
    <a:ext uri="{05A4C25C-085E-4340-85A3-A5531E510DB2}">
      <thm15:themeFamily xmlns:thm15="http://schemas.microsoft.com/office/thememl/2012/main" name="Opel_Vauxhall_ppt_template_NOV24.pptx" id="{FA93041D-3590-4411-A02F-26E95C1A1A1A}" vid="{60B9D34F-3B60-4DFB-AA61-B1B004BC092C}"/>
    </a:ext>
  </a:extLst>
</a:theme>
</file>

<file path=ppt/theme/theme3.xml><?xml version="1.0" encoding="utf-8"?>
<a:theme xmlns:a="http://schemas.openxmlformats.org/drawingml/2006/main" name="Opel Presentation Template">
  <a:themeElements>
    <a:clrScheme name="Opel-Next_colors">
      <a:dk1>
        <a:sysClr val="windowText" lastClr="000000"/>
      </a:dk1>
      <a:lt1>
        <a:sysClr val="window" lastClr="FFFFFF"/>
      </a:lt1>
      <a:dk2>
        <a:srgbClr val="888888"/>
      </a:dk2>
      <a:lt2>
        <a:srgbClr val="F7FF14"/>
      </a:lt2>
      <a:accent1>
        <a:srgbClr val="333333"/>
      </a:accent1>
      <a:accent2>
        <a:srgbClr val="888888"/>
      </a:accent2>
      <a:accent3>
        <a:srgbClr val="CCCCCC"/>
      </a:accent3>
      <a:accent4>
        <a:srgbClr val="E2E2E2"/>
      </a:accent4>
      <a:accent5>
        <a:srgbClr val="F3F3F3"/>
      </a:accent5>
      <a:accent6>
        <a:srgbClr val="F7FF14"/>
      </a:accent6>
      <a:hlink>
        <a:srgbClr val="000000"/>
      </a:hlink>
      <a:folHlink>
        <a:srgbClr val="000000"/>
      </a:folHlink>
    </a:clrScheme>
    <a:fontScheme name="TEST1">
      <a:majorFont>
        <a:latin typeface="Opel Next"/>
        <a:ea typeface=""/>
        <a:cs typeface=""/>
      </a:majorFont>
      <a:minorFont>
        <a:latin typeface="Opel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36000" rIns="72000" bIns="36000" rtlCol="0" anchor="ctr"/>
      <a:lstStyle>
        <a:defPPr algn="ctr">
          <a:defRPr sz="18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 algn="l">
          <a:defRPr sz="1800" dirty="0" smtClean="0"/>
        </a:defPPr>
      </a:lstStyle>
    </a:txDef>
  </a:objectDefaults>
  <a:extraClrSchemeLst/>
  <a:custClrLst>
    <a:custClr name="Vauxhall Red">
      <a:srgbClr val="EB001E"/>
    </a:custClr>
  </a:custClrLst>
  <a:extLst>
    <a:ext uri="{05A4C25C-085E-4340-85A3-A5531E510DB2}">
      <thm15:themeFamily xmlns:thm15="http://schemas.microsoft.com/office/thememl/2012/main" name="2020-12_OPEL-Vauxhall-Presentation-Template_EN" id="{BED66BDD-6F39-6541-B2EB-2F8B9B5FEC5C}" vid="{FC8F80DB-3FA8-AC49-A78A-362199AEAE4E}"/>
    </a:ext>
  </a:extLst>
</a:theme>
</file>

<file path=ppt/theme/theme4.xml><?xml version="1.0" encoding="utf-8"?>
<a:theme xmlns:a="http://schemas.openxmlformats.org/drawingml/2006/main" name="1_Opel Presentation Template">
  <a:themeElements>
    <a:clrScheme name="Opel-Next_colors">
      <a:dk1>
        <a:sysClr val="windowText" lastClr="000000"/>
      </a:dk1>
      <a:lt1>
        <a:sysClr val="window" lastClr="FFFFFF"/>
      </a:lt1>
      <a:dk2>
        <a:srgbClr val="888888"/>
      </a:dk2>
      <a:lt2>
        <a:srgbClr val="F7FF14"/>
      </a:lt2>
      <a:accent1>
        <a:srgbClr val="333333"/>
      </a:accent1>
      <a:accent2>
        <a:srgbClr val="888888"/>
      </a:accent2>
      <a:accent3>
        <a:srgbClr val="CCCCCC"/>
      </a:accent3>
      <a:accent4>
        <a:srgbClr val="E2E2E2"/>
      </a:accent4>
      <a:accent5>
        <a:srgbClr val="F3F3F3"/>
      </a:accent5>
      <a:accent6>
        <a:srgbClr val="F7FF14"/>
      </a:accent6>
      <a:hlink>
        <a:srgbClr val="000000"/>
      </a:hlink>
      <a:folHlink>
        <a:srgbClr val="000000"/>
      </a:folHlink>
    </a:clrScheme>
    <a:fontScheme name="TEST1">
      <a:majorFont>
        <a:latin typeface="Opel Next"/>
        <a:ea typeface=""/>
        <a:cs typeface=""/>
      </a:majorFont>
      <a:minorFont>
        <a:latin typeface="Opel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36000" rIns="72000" bIns="36000" rtlCol="0" anchor="ctr"/>
      <a:lstStyle>
        <a:defPPr algn="ctr">
          <a:defRPr sz="18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 algn="l">
          <a:defRPr sz="1800" dirty="0" smtClean="0"/>
        </a:defPPr>
      </a:lstStyle>
    </a:txDef>
  </a:objectDefaults>
  <a:extraClrSchemeLst/>
  <a:custClrLst>
    <a:custClr name="Vauxhall Red">
      <a:srgbClr val="EB001E"/>
    </a:custClr>
  </a:custClrLst>
  <a:extLst>
    <a:ext uri="{05A4C25C-085E-4340-85A3-A5531E510DB2}">
      <thm15:themeFamily xmlns:thm15="http://schemas.microsoft.com/office/thememl/2012/main" name="2020-12_OPEL-Vauxhall-Presentation-Template_EN" id="{BED66BDD-6F39-6541-B2EB-2F8B9B5FEC5C}" vid="{FC8F80DB-3FA8-AC49-A78A-362199AEAE4E}"/>
    </a:ext>
  </a:extLst>
</a:theme>
</file>

<file path=ppt/theme/theme5.xml><?xml version="1.0" encoding="utf-8"?>
<a:theme xmlns:a="http://schemas.openxmlformats.org/drawingml/2006/main" name="1_Opel PPT">
  <a:themeElements>
    <a:clrScheme name="Opel PPT">
      <a:dk1>
        <a:srgbClr val="000000"/>
      </a:dk1>
      <a:lt1>
        <a:srgbClr val="FFFFFF"/>
      </a:lt1>
      <a:dk2>
        <a:srgbClr val="D8D8D8"/>
      </a:dk2>
      <a:lt2>
        <a:srgbClr val="F2F2F2"/>
      </a:lt2>
      <a:accent1>
        <a:srgbClr val="6E8496"/>
      </a:accent1>
      <a:accent2>
        <a:srgbClr val="C3CDDC"/>
      </a:accent2>
      <a:accent3>
        <a:srgbClr val="FFFF00"/>
      </a:accent3>
      <a:accent4>
        <a:srgbClr val="FFFFFF"/>
      </a:accent4>
      <a:accent5>
        <a:srgbClr val="D7E1E6"/>
      </a:accent5>
      <a:accent6>
        <a:srgbClr val="F0F3F5"/>
      </a:accent6>
      <a:hlink>
        <a:srgbClr val="000000"/>
      </a:hlink>
      <a:folHlink>
        <a:srgbClr val="000000"/>
      </a:folHlink>
    </a:clrScheme>
    <a:fontScheme name="Opel Next - Opel Next Light">
      <a:majorFont>
        <a:latin typeface="Opel Next"/>
        <a:ea typeface=""/>
        <a:cs typeface=""/>
      </a:majorFont>
      <a:minorFont>
        <a:latin typeface="Opel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 1">
      <a:srgbClr val="325A7D"/>
    </a:custClr>
    <a:custClr name="Blue 2">
      <a:srgbClr val="6E8496"/>
    </a:custClr>
    <a:custClr name="Blue 3">
      <a:srgbClr val="A0AFC3"/>
    </a:custClr>
    <a:custClr name="Blue 4">
      <a:srgbClr val="C3CDDC"/>
    </a:custClr>
    <a:custClr name="Blue 5">
      <a:srgbClr val="D7E1E6"/>
    </a:custClr>
    <a:custClr name="Blue 6">
      <a:srgbClr val="F0F3F5"/>
    </a:custClr>
    <a:custClr name="Yellow Chart">
      <a:srgbClr val="F0EC20"/>
    </a:custClr>
  </a:custClrLst>
  <a:extLst>
    <a:ext uri="{05A4C25C-085E-4340-85A3-A5531E510DB2}">
      <thm15:themeFamily xmlns:thm15="http://schemas.microsoft.com/office/thememl/2012/main" name="Opel_Vauxhall_ppt_template_NOV24.pptx" id="{FA93041D-3590-4411-A02F-26E95C1A1A1A}" vid="{D1FFD0BE-F8A6-4EB7-A417-A067BCD210F9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el-Next_colors">
    <a:dk1>
      <a:sysClr val="windowText" lastClr="000000"/>
    </a:dk1>
    <a:lt1>
      <a:sysClr val="window" lastClr="FFFFFF"/>
    </a:lt1>
    <a:dk2>
      <a:srgbClr val="888888"/>
    </a:dk2>
    <a:lt2>
      <a:srgbClr val="F7FF14"/>
    </a:lt2>
    <a:accent1>
      <a:srgbClr val="333333"/>
    </a:accent1>
    <a:accent2>
      <a:srgbClr val="888888"/>
    </a:accent2>
    <a:accent3>
      <a:srgbClr val="CCCCCC"/>
    </a:accent3>
    <a:accent4>
      <a:srgbClr val="E2E2E2"/>
    </a:accent4>
    <a:accent5>
      <a:srgbClr val="F3F3F3"/>
    </a:accent5>
    <a:accent6>
      <a:srgbClr val="F7FF14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Opel-Next_colors">
    <a:dk1>
      <a:sysClr val="windowText" lastClr="000000"/>
    </a:dk1>
    <a:lt1>
      <a:sysClr val="window" lastClr="FFFFFF"/>
    </a:lt1>
    <a:dk2>
      <a:srgbClr val="888888"/>
    </a:dk2>
    <a:lt2>
      <a:srgbClr val="F7FF14"/>
    </a:lt2>
    <a:accent1>
      <a:srgbClr val="333333"/>
    </a:accent1>
    <a:accent2>
      <a:srgbClr val="888888"/>
    </a:accent2>
    <a:accent3>
      <a:srgbClr val="CCCCCC"/>
    </a:accent3>
    <a:accent4>
      <a:srgbClr val="E2E2E2"/>
    </a:accent4>
    <a:accent5>
      <a:srgbClr val="F3F3F3"/>
    </a:accent5>
    <a:accent6>
      <a:srgbClr val="F7FF14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011bd-d27d-48a8-927a-93fbf68f0302" xsi:nil="true"/>
    <lcf76f155ced4ddcb4097134ff3c332f xmlns="9aaca658-78a4-459f-b63f-5567545ba75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8D24C1A83454882584B8CAE2DBBA4" ma:contentTypeVersion="15" ma:contentTypeDescription="Crée un document." ma:contentTypeScope="" ma:versionID="d14a9d8be4e0d57dd2e51d7956832103">
  <xsd:schema xmlns:xsd="http://www.w3.org/2001/XMLSchema" xmlns:xs="http://www.w3.org/2001/XMLSchema" xmlns:p="http://schemas.microsoft.com/office/2006/metadata/properties" xmlns:ns2="9aaca658-78a4-459f-b63f-5567545ba754" xmlns:ns3="7ee011bd-d27d-48a8-927a-93fbf68f0302" targetNamespace="http://schemas.microsoft.com/office/2006/metadata/properties" ma:root="true" ma:fieldsID="78119cf449f35a3ca81e4a48f78f1b3d" ns2:_="" ns3:_="">
    <xsd:import namespace="9aaca658-78a4-459f-b63f-5567545ba754"/>
    <xsd:import namespace="7ee011bd-d27d-48a8-927a-93fbf68f03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ca658-78a4-459f-b63f-5567545ba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9247bebf-ce0e-4fa1-bae7-748a1283d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011bd-d27d-48a8-927a-93fbf68f03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86fca6-0e29-4697-8e21-7d1ce61ec917}" ma:internalName="TaxCatchAll" ma:showField="CatchAllData" ma:web="7ee011bd-d27d-48a8-927a-93fbf68f03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62864D-A860-4959-8C41-2691C1C574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b52170c-b673-4b57-92bb-36fbae064b39"/>
    <ds:schemaRef ds:uri="http://purl.org/dc/elements/1.1/"/>
    <ds:schemaRef ds:uri="http://schemas.microsoft.com/office/2006/metadata/properties"/>
    <ds:schemaRef ds:uri="http://schemas.microsoft.com/office/infopath/2007/PartnerControls"/>
    <ds:schemaRef ds:uri="09b8e94a-b60a-41f3-9704-63f95380e50f"/>
    <ds:schemaRef ds:uri="http://www.w3.org/XML/1998/namespace"/>
    <ds:schemaRef ds:uri="http://purl.org/dc/dcmitype/"/>
    <ds:schemaRef ds:uri="7ee011bd-d27d-48a8-927a-93fbf68f0302"/>
    <ds:schemaRef ds:uri="9aaca658-78a4-459f-b63f-5567545ba754"/>
  </ds:schemaRefs>
</ds:datastoreItem>
</file>

<file path=customXml/itemProps2.xml><?xml version="1.0" encoding="utf-8"?>
<ds:datastoreItem xmlns:ds="http://schemas.openxmlformats.org/officeDocument/2006/customXml" ds:itemID="{DBDB0F64-B86C-422A-9778-A9151ED7CB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1A686-564A-4D88-8DD9-9415D0102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ca658-78a4-459f-b63f-5567545ba754"/>
    <ds:schemaRef ds:uri="7ee011bd-d27d-48a8-927a-93fbf68f0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5ca717-11da-4935-b601-f527b9741f2e}" enabled="1" method="Standard" siteId="{d852d5cd-724c-4128-8812-ffa5db3f850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16211</TotalTime>
  <Words>618</Words>
  <Application>Microsoft Office PowerPoint</Application>
  <PresentationFormat>Widescreen</PresentationFormat>
  <Paragraphs>93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Opel PPT</vt:lpstr>
      <vt:lpstr>Opel Vauxhall PPT</vt:lpstr>
      <vt:lpstr>Opel Presentation Template</vt:lpstr>
      <vt:lpstr>1_Opel Presentation Template</vt:lpstr>
      <vt:lpstr>1_Opel PPT</vt:lpstr>
      <vt:lpstr>PowerPoint Presentation</vt:lpstr>
      <vt:lpstr>FRONTERA roof top tent  en</vt:lpstr>
      <vt:lpstr>FRONTERA roof top tent  fr</vt:lpstr>
      <vt:lpstr>FRONTERA roof top tent  nl</vt:lpstr>
    </vt:vector>
  </TitlesOfParts>
  <Manager>Opel</Manager>
  <Company>STELLANTIS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title</dc:title>
  <dc:subject>Opel Vauxhall</dc:subject>
  <dc:creator>MIKAEL DESCHAMPS</dc:creator>
  <cp:lastModifiedBy>YOUNES RAIH</cp:lastModifiedBy>
  <cp:revision>63</cp:revision>
  <dcterms:created xsi:type="dcterms:W3CDTF">2024-11-15T08:52:57Z</dcterms:created>
  <dcterms:modified xsi:type="dcterms:W3CDTF">2025-12-30T15:44:32Z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0x0101002958D24C1A83454882584B8CAE2DBBA4</vt:lpwstr>
  </property>
  <property fmtid="{D5CDD505-2E9C-101B-9397-08002B2CF9AE}" pid="3" name="MSIP_Label_725ca717-11da-4935-b601-f527b9741f2e_Enabled">
    <vt:lpwstr>true</vt:lpwstr>
  </property>
  <property fmtid="{D5CDD505-2E9C-101B-9397-08002B2CF9AE}" pid="4" name="MSIP_Label_725ca717-11da-4935-b601-f527b9741f2e_SetDate">
    <vt:lpwstr>2024-11-01T12:26:44Z</vt:lpwstr>
  </property>
  <property fmtid="{D5CDD505-2E9C-101B-9397-08002B2CF9AE}" pid="5" name="MSIP_Label_725ca717-11da-4935-b601-f527b9741f2e_Method">
    <vt:lpwstr>Standard</vt:lpwstr>
  </property>
  <property fmtid="{D5CDD505-2E9C-101B-9397-08002B2CF9AE}" pid="6" name="MSIP_Label_725ca717-11da-4935-b601-f527b9741f2e_Name">
    <vt:lpwstr>C2 - Internal</vt:lpwstr>
  </property>
  <property fmtid="{D5CDD505-2E9C-101B-9397-08002B2CF9AE}" pid="7" name="MSIP_Label_725ca717-11da-4935-b601-f527b9741f2e_SiteId">
    <vt:lpwstr>d852d5cd-724c-4128-8812-ffa5db3f8507</vt:lpwstr>
  </property>
  <property fmtid="{D5CDD505-2E9C-101B-9397-08002B2CF9AE}" pid="8" name="MSIP_Label_725ca717-11da-4935-b601-f527b9741f2e_ActionId">
    <vt:lpwstr>fa580b41-2210-4e9e-815e-35538b4608bb</vt:lpwstr>
  </property>
  <property fmtid="{D5CDD505-2E9C-101B-9397-08002B2CF9AE}" pid="9" name="MSIP_Label_725ca717-11da-4935-b601-f527b9741f2e_ContentBits">
    <vt:lpwstr>0</vt:lpwstr>
  </property>
  <property fmtid="{D5CDD505-2E9C-101B-9397-08002B2CF9AE}" pid="10" name="MediaServiceImageTags">
    <vt:lpwstr/>
  </property>
</Properties>
</file>